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61" r:id="rId3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B9B"/>
    <a:srgbClr val="4D4D4D"/>
    <a:srgbClr val="000000"/>
    <a:srgbClr val="99FF33"/>
    <a:srgbClr val="FF5050"/>
    <a:srgbClr val="FF0000"/>
    <a:srgbClr val="ADBA5E"/>
    <a:srgbClr val="A5B38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771" autoAdjust="0"/>
    <p:restoredTop sz="94704" autoAdjust="0"/>
  </p:normalViewPr>
  <p:slideViewPr>
    <p:cSldViewPr>
      <p:cViewPr>
        <p:scale>
          <a:sx n="60" d="100"/>
          <a:sy n="60" d="100"/>
        </p:scale>
        <p:origin x="294" y="486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5C82365-8E6F-4B22-A56D-3F38F2F8630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38250" y="1122363"/>
            <a:ext cx="74295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91B585B2-DFA3-4C9B-B92D-CD0F7B2DAE3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902283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DAEAC95-5B55-4D28-BA30-58EF90C0AC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F28C2BD4-BFE6-4808-A365-A57B6733279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2648075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FAEEF179-A169-461A-9D4C-10D442FBE75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951663" y="115888"/>
            <a:ext cx="2273300" cy="606107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5024F59A-E019-4F56-A0CE-DCA1577E814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670675" cy="60610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7201369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F2A6582-3B8D-4F1C-9B5E-9FFC5EFEC5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DE7AF5EC-2406-432A-B0D1-E7F1A14603A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236762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70CEFF3-5119-49CB-817D-F71F21BDF7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6275" y="1709738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EA7A360F-636F-4E2E-A100-01EAD01521D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76275" y="4589463"/>
            <a:ext cx="8543925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7627346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4365BBA-837B-45B9-A42F-115C2676EC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11A2251-F7E4-47D2-B94D-461B371E720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195762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1E580E96-8572-4C09-BF66-5C448481D84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029200" y="1825625"/>
            <a:ext cx="4195763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0983981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A5710CD-920B-4425-9676-25112C4248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2625" y="365125"/>
            <a:ext cx="8543925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728A398B-33C6-4BBC-9CAB-6E60A2DDDDD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2625" y="1681163"/>
            <a:ext cx="4191000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FDD79CA1-AA02-4581-8534-81A3B6C9F05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82625" y="2505075"/>
            <a:ext cx="4191000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9199C0DE-89DE-48F7-81C4-DE13A8F5F36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63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85FEE6A8-1E16-49BA-9AB6-E0D43390475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63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2993857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3415C98-A503-493B-B0EE-639C570477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469176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34361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D38EE7F-B35A-4B16-8A25-3FD5A75351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2625" y="457200"/>
            <a:ext cx="3194050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BA4B80AE-DAF9-496F-8A37-D11F571EE87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11638" y="987425"/>
            <a:ext cx="5014912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51C1DEF6-8C60-4167-B90E-11173E34A59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82625" y="2057400"/>
            <a:ext cx="3194050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5762204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8F42C8A-FE6D-4A80-97CE-A9ABDC4278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2625" y="457200"/>
            <a:ext cx="3194050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82B34EFF-EFBC-490F-887E-FD23A029822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211638" y="987425"/>
            <a:ext cx="5014912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3AA09D17-1467-4FDE-A7F5-9D2665269DA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82625" y="2057400"/>
            <a:ext cx="3194050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1590567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>
            <a:extLst>
              <a:ext uri="{FF2B5EF4-FFF2-40B4-BE49-F238E27FC236}">
                <a16:creationId xmlns:a16="http://schemas.microsoft.com/office/drawing/2014/main" id="{A5F51661-AE31-46BE-ABD1-1D611EC46441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>
            <a:extLst>
              <a:ext uri="{FF2B5EF4-FFF2-40B4-BE49-F238E27FC236}">
                <a16:creationId xmlns:a16="http://schemas.microsoft.com/office/drawing/2014/main" id="{21D900A1-4427-451F-9142-A668FD48D15C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044825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/>
              <a:t>Copyright©2010 </a:t>
            </a:r>
            <a:r>
              <a:rPr lang="en-US" altLang="ja-JP" sz="800" b="1">
                <a:hlinkClick r:id="rId14"/>
              </a:rPr>
              <a:t>http://www.digipot.net</a:t>
            </a:r>
            <a:r>
              <a:rPr lang="en-US" altLang="ja-JP" sz="800" b="1"/>
              <a:t> All rights reserved. </a:t>
            </a:r>
          </a:p>
        </p:txBody>
      </p:sp>
      <p:sp>
        <p:nvSpPr>
          <p:cNvPr id="1034" name="Rectangle 10">
            <a:extLst>
              <a:ext uri="{FF2B5EF4-FFF2-40B4-BE49-F238E27FC236}">
                <a16:creationId xmlns:a16="http://schemas.microsoft.com/office/drawing/2014/main" id="{4245FABA-4551-4049-A774-2690EC087A9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52" name="Rectangle 28">
            <a:extLst>
              <a:ext uri="{FF2B5EF4-FFF2-40B4-BE49-F238E27FC236}">
                <a16:creationId xmlns:a16="http://schemas.microsoft.com/office/drawing/2014/main" id="{8F63C273-E30B-4636-9E43-9668BCBD2F5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600700" y="1341438"/>
            <a:ext cx="3816350" cy="86360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71" name="Rectangle 47">
            <a:extLst>
              <a:ext uri="{FF2B5EF4-FFF2-40B4-BE49-F238E27FC236}">
                <a16:creationId xmlns:a16="http://schemas.microsoft.com/office/drawing/2014/main" id="{694AA44D-D192-4F5B-B89A-3A96FC40C10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1423988" y="1341438"/>
            <a:ext cx="3816350" cy="86360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74" name="Rectangle 50">
            <a:extLst>
              <a:ext uri="{FF2B5EF4-FFF2-40B4-BE49-F238E27FC236}">
                <a16:creationId xmlns:a16="http://schemas.microsoft.com/office/drawing/2014/main" id="{2815C85E-D7FA-47B8-BF8F-E6D82DC781D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600700" y="2349500"/>
            <a:ext cx="3816350" cy="86360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75" name="Rectangle 51">
            <a:extLst>
              <a:ext uri="{FF2B5EF4-FFF2-40B4-BE49-F238E27FC236}">
                <a16:creationId xmlns:a16="http://schemas.microsoft.com/office/drawing/2014/main" id="{6321315D-C26F-4506-90A8-147C8A09F69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1423988" y="2349500"/>
            <a:ext cx="3816350" cy="86360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76" name="Rectangle 52">
            <a:extLst>
              <a:ext uri="{FF2B5EF4-FFF2-40B4-BE49-F238E27FC236}">
                <a16:creationId xmlns:a16="http://schemas.microsoft.com/office/drawing/2014/main" id="{AC78755E-9365-47FF-9E94-244F95F01FE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600700" y="3357563"/>
            <a:ext cx="3816350" cy="86360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77" name="Rectangle 53">
            <a:extLst>
              <a:ext uri="{FF2B5EF4-FFF2-40B4-BE49-F238E27FC236}">
                <a16:creationId xmlns:a16="http://schemas.microsoft.com/office/drawing/2014/main" id="{B239674D-AB6F-4AB2-9B74-6D388644E41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1423988" y="3357563"/>
            <a:ext cx="3816350" cy="86360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78" name="Rectangle 54">
            <a:extLst>
              <a:ext uri="{FF2B5EF4-FFF2-40B4-BE49-F238E27FC236}">
                <a16:creationId xmlns:a16="http://schemas.microsoft.com/office/drawing/2014/main" id="{1E0629CE-8567-4592-9375-0E0064057EA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600700" y="4365625"/>
            <a:ext cx="3816350" cy="86360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79" name="Rectangle 55">
            <a:extLst>
              <a:ext uri="{FF2B5EF4-FFF2-40B4-BE49-F238E27FC236}">
                <a16:creationId xmlns:a16="http://schemas.microsoft.com/office/drawing/2014/main" id="{DA61E5EB-EDA9-4036-993B-8464EB7C484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1423988" y="4365625"/>
            <a:ext cx="3816350" cy="86360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80" name="Rectangle 56">
            <a:extLst>
              <a:ext uri="{FF2B5EF4-FFF2-40B4-BE49-F238E27FC236}">
                <a16:creationId xmlns:a16="http://schemas.microsoft.com/office/drawing/2014/main" id="{6957A255-4A6B-42E7-B031-0CE2698241B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600700" y="5373688"/>
            <a:ext cx="3816350" cy="86360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81" name="Rectangle 57">
            <a:extLst>
              <a:ext uri="{FF2B5EF4-FFF2-40B4-BE49-F238E27FC236}">
                <a16:creationId xmlns:a16="http://schemas.microsoft.com/office/drawing/2014/main" id="{B8566D09-8106-4CCD-9409-BCB8023B339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1423988" y="5373688"/>
            <a:ext cx="3816350" cy="86360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24" name="Rectangle 1120">
            <a:extLst>
              <a:ext uri="{FF2B5EF4-FFF2-40B4-BE49-F238E27FC236}">
                <a16:creationId xmlns:a16="http://schemas.microsoft.com/office/drawing/2014/main" id="{2334BF70-BCEA-4308-96BC-3F450154787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73725" y="2420938"/>
            <a:ext cx="3671888" cy="720725"/>
          </a:xfrm>
          <a:prstGeom prst="rect">
            <a:avLst/>
          </a:prstGeom>
          <a:gradFill rotWithShape="1">
            <a:gsLst>
              <a:gs pos="0">
                <a:srgbClr val="000000"/>
              </a:gs>
              <a:gs pos="100000">
                <a:srgbClr val="4D4D4D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2625" name="Rectangle 1121">
            <a:extLst>
              <a:ext uri="{FF2B5EF4-FFF2-40B4-BE49-F238E27FC236}">
                <a16:creationId xmlns:a16="http://schemas.microsoft.com/office/drawing/2014/main" id="{D7DD3149-F491-4A2F-827D-6B21EDEB856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97013" y="2420938"/>
            <a:ext cx="3671887" cy="720725"/>
          </a:xfrm>
          <a:prstGeom prst="rect">
            <a:avLst/>
          </a:prstGeom>
          <a:gradFill rotWithShape="1">
            <a:gsLst>
              <a:gs pos="0">
                <a:srgbClr val="000000"/>
              </a:gs>
              <a:gs pos="100000">
                <a:srgbClr val="4D4D4D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2626" name="Rectangle 1122">
            <a:extLst>
              <a:ext uri="{FF2B5EF4-FFF2-40B4-BE49-F238E27FC236}">
                <a16:creationId xmlns:a16="http://schemas.microsoft.com/office/drawing/2014/main" id="{1A64102C-11FF-43AE-B146-7FC599CEB8E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73725" y="3429000"/>
            <a:ext cx="3671888" cy="720725"/>
          </a:xfrm>
          <a:prstGeom prst="rect">
            <a:avLst/>
          </a:prstGeom>
          <a:gradFill rotWithShape="1">
            <a:gsLst>
              <a:gs pos="0">
                <a:srgbClr val="000000"/>
              </a:gs>
              <a:gs pos="100000">
                <a:srgbClr val="4D4D4D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2627" name="Rectangle 1123">
            <a:extLst>
              <a:ext uri="{FF2B5EF4-FFF2-40B4-BE49-F238E27FC236}">
                <a16:creationId xmlns:a16="http://schemas.microsoft.com/office/drawing/2014/main" id="{508EE832-F000-4C6D-A3EB-C662B06D549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97013" y="3429000"/>
            <a:ext cx="3671887" cy="720725"/>
          </a:xfrm>
          <a:prstGeom prst="rect">
            <a:avLst/>
          </a:prstGeom>
          <a:gradFill rotWithShape="1">
            <a:gsLst>
              <a:gs pos="0">
                <a:srgbClr val="000000"/>
              </a:gs>
              <a:gs pos="100000">
                <a:srgbClr val="4D4D4D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1506" name="Rectangle 2">
            <a:extLst>
              <a:ext uri="{FF2B5EF4-FFF2-40B4-BE49-F238E27FC236}">
                <a16:creationId xmlns:a16="http://schemas.microsoft.com/office/drawing/2014/main" id="{68514738-9C30-46B2-B965-D1D31C3D2F9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73725" y="5445125"/>
            <a:ext cx="3671888" cy="720725"/>
          </a:xfrm>
          <a:prstGeom prst="rect">
            <a:avLst/>
          </a:prstGeom>
          <a:gradFill rotWithShape="1">
            <a:gsLst>
              <a:gs pos="0">
                <a:srgbClr val="A5B38F">
                  <a:alpha val="39999"/>
                </a:srgbClr>
              </a:gs>
              <a:gs pos="100000">
                <a:srgbClr val="ADBA5E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1507" name="Rectangle 3">
            <a:extLst>
              <a:ext uri="{FF2B5EF4-FFF2-40B4-BE49-F238E27FC236}">
                <a16:creationId xmlns:a16="http://schemas.microsoft.com/office/drawing/2014/main" id="{6BBBF912-5275-4507-B754-D0A7BAF9DF5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97013" y="5445125"/>
            <a:ext cx="3671887" cy="720725"/>
          </a:xfrm>
          <a:prstGeom prst="rect">
            <a:avLst/>
          </a:prstGeom>
          <a:gradFill rotWithShape="1">
            <a:gsLst>
              <a:gs pos="0">
                <a:srgbClr val="A5B38F">
                  <a:alpha val="39999"/>
                </a:srgbClr>
              </a:gs>
              <a:gs pos="100000">
                <a:srgbClr val="ADBA5E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1508" name="Rectangle 4">
            <a:extLst>
              <a:ext uri="{FF2B5EF4-FFF2-40B4-BE49-F238E27FC236}">
                <a16:creationId xmlns:a16="http://schemas.microsoft.com/office/drawing/2014/main" id="{6C8D950C-921C-4661-B9C8-DEE1A7C3C96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97013" y="4437063"/>
            <a:ext cx="3671887" cy="720725"/>
          </a:xfrm>
          <a:prstGeom prst="rect">
            <a:avLst/>
          </a:prstGeom>
          <a:gradFill rotWithShape="1">
            <a:gsLst>
              <a:gs pos="0">
                <a:srgbClr val="669900"/>
              </a:gs>
              <a:gs pos="100000">
                <a:srgbClr val="99CC00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1509" name="Rectangle 5">
            <a:extLst>
              <a:ext uri="{FF2B5EF4-FFF2-40B4-BE49-F238E27FC236}">
                <a16:creationId xmlns:a16="http://schemas.microsoft.com/office/drawing/2014/main" id="{02339A41-FE1B-44CD-BC9C-48DF50BC2B4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ja-JP" altLang="en-US"/>
              <a:t>デジタル数字画像</a:t>
            </a:r>
          </a:p>
        </p:txBody>
      </p:sp>
      <p:sp>
        <p:nvSpPr>
          <p:cNvPr id="21510" name="Text Box 6">
            <a:extLst>
              <a:ext uri="{FF2B5EF4-FFF2-40B4-BE49-F238E27FC236}">
                <a16:creationId xmlns:a16="http://schemas.microsoft.com/office/drawing/2014/main" id="{A356033C-E4A2-4B41-BEDA-733BD5940BA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23988" y="1052513"/>
            <a:ext cx="38163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ja-JP" altLang="en-US" sz="1400" b="1">
                <a:ea typeface="メイリオ" panose="020B0604030504040204" pitchFamily="50" charset="-128"/>
              </a:rPr>
              <a:t>標準</a:t>
            </a:r>
          </a:p>
        </p:txBody>
      </p:sp>
      <p:sp>
        <p:nvSpPr>
          <p:cNvPr id="21511" name="Text Box 7">
            <a:extLst>
              <a:ext uri="{FF2B5EF4-FFF2-40B4-BE49-F238E27FC236}">
                <a16:creationId xmlns:a16="http://schemas.microsoft.com/office/drawing/2014/main" id="{15E4B886-F2CC-4A21-A98E-13DBF1632BC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00700" y="1052513"/>
            <a:ext cx="38163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ja-JP" altLang="en-US" sz="1400" b="1">
                <a:ea typeface="メイリオ" panose="020B0604030504040204" pitchFamily="50" charset="-128"/>
              </a:rPr>
              <a:t>斜体</a:t>
            </a:r>
          </a:p>
        </p:txBody>
      </p:sp>
      <p:sp>
        <p:nvSpPr>
          <p:cNvPr id="21512" name="Text Box 8">
            <a:extLst>
              <a:ext uri="{FF2B5EF4-FFF2-40B4-BE49-F238E27FC236}">
                <a16:creationId xmlns:a16="http://schemas.microsoft.com/office/drawing/2014/main" id="{F2F436DB-47DC-4E82-AE65-5C0622D16D0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4488" y="1557338"/>
            <a:ext cx="1008062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ja-JP" altLang="en-US" sz="1400" b="1">
                <a:ea typeface="メイリオ" panose="020B0604030504040204" pitchFamily="50" charset="-128"/>
              </a:rPr>
              <a:t>標準</a:t>
            </a:r>
          </a:p>
        </p:txBody>
      </p:sp>
      <p:sp>
        <p:nvSpPr>
          <p:cNvPr id="21513" name="Text Box 9">
            <a:extLst>
              <a:ext uri="{FF2B5EF4-FFF2-40B4-BE49-F238E27FC236}">
                <a16:creationId xmlns:a16="http://schemas.microsoft.com/office/drawing/2014/main" id="{78CC39EA-999F-4C94-BEDB-D52335666C1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4488" y="2619375"/>
            <a:ext cx="1008062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ja-JP" altLang="en-US" sz="1400" b="1">
                <a:ea typeface="メイリオ" panose="020B0604030504040204" pitchFamily="50" charset="-128"/>
              </a:rPr>
              <a:t>赤発光</a:t>
            </a:r>
          </a:p>
        </p:txBody>
      </p:sp>
      <p:sp>
        <p:nvSpPr>
          <p:cNvPr id="21514" name="Text Box 10">
            <a:extLst>
              <a:ext uri="{FF2B5EF4-FFF2-40B4-BE49-F238E27FC236}">
                <a16:creationId xmlns:a16="http://schemas.microsoft.com/office/drawing/2014/main" id="{3DC6C276-846C-44C8-9A14-56022E0C0D3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4488" y="3644900"/>
            <a:ext cx="1008062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ja-JP" altLang="en-US" sz="1400" b="1">
                <a:ea typeface="メイリオ" panose="020B0604030504040204" pitchFamily="50" charset="-128"/>
              </a:rPr>
              <a:t>緑発光</a:t>
            </a:r>
          </a:p>
        </p:txBody>
      </p:sp>
      <p:sp>
        <p:nvSpPr>
          <p:cNvPr id="21515" name="Text Box 11">
            <a:extLst>
              <a:ext uri="{FF2B5EF4-FFF2-40B4-BE49-F238E27FC236}">
                <a16:creationId xmlns:a16="http://schemas.microsoft.com/office/drawing/2014/main" id="{DB2A4323-B971-4A2E-B108-98B92091F38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4488" y="4652963"/>
            <a:ext cx="1008062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ja-JP" altLang="en-US" sz="1400" b="1">
                <a:ea typeface="メイリオ" panose="020B0604030504040204" pitchFamily="50" charset="-128"/>
              </a:rPr>
              <a:t>液晶風</a:t>
            </a:r>
          </a:p>
        </p:txBody>
      </p:sp>
      <p:sp>
        <p:nvSpPr>
          <p:cNvPr id="21516" name="Text Box 12">
            <a:extLst>
              <a:ext uri="{FF2B5EF4-FFF2-40B4-BE49-F238E27FC236}">
                <a16:creationId xmlns:a16="http://schemas.microsoft.com/office/drawing/2014/main" id="{7EAE918D-3CC7-4176-9C4F-811469F4EE0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4488" y="5661025"/>
            <a:ext cx="1008062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ja-JP" altLang="en-US" sz="1400" b="1">
                <a:ea typeface="メイリオ" panose="020B0604030504040204" pitchFamily="50" charset="-128"/>
              </a:rPr>
              <a:t>液晶風</a:t>
            </a:r>
          </a:p>
        </p:txBody>
      </p:sp>
      <p:grpSp>
        <p:nvGrpSpPr>
          <p:cNvPr id="21517" name="Group 13">
            <a:extLst>
              <a:ext uri="{FF2B5EF4-FFF2-40B4-BE49-F238E27FC236}">
                <a16:creationId xmlns:a16="http://schemas.microsoft.com/office/drawing/2014/main" id="{10468927-92EE-4424-8373-78010AD25560}"/>
              </a:ext>
            </a:extLst>
          </p:cNvPr>
          <p:cNvGrpSpPr>
            <a:grpSpLocks/>
          </p:cNvGrpSpPr>
          <p:nvPr/>
        </p:nvGrpSpPr>
        <p:grpSpPr bwMode="auto">
          <a:xfrm>
            <a:off x="1928813" y="1590675"/>
            <a:ext cx="53975" cy="365125"/>
            <a:chOff x="1215" y="1002"/>
            <a:chExt cx="34" cy="230"/>
          </a:xfrm>
        </p:grpSpPr>
        <p:sp>
          <p:nvSpPr>
            <p:cNvPr id="21518" name="Freeform 14">
              <a:extLst>
                <a:ext uri="{FF2B5EF4-FFF2-40B4-BE49-F238E27FC236}">
                  <a16:creationId xmlns:a16="http://schemas.microsoft.com/office/drawing/2014/main" id="{4AC4C042-BBD6-460E-B00C-6DC6A2680F99}"/>
                </a:ext>
              </a:extLst>
            </p:cNvPr>
            <p:cNvSpPr>
              <a:spLocks/>
            </p:cNvSpPr>
            <p:nvPr/>
          </p:nvSpPr>
          <p:spPr bwMode="auto">
            <a:xfrm>
              <a:off x="1215" y="1124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19" name="Freeform 15">
              <a:extLst>
                <a:ext uri="{FF2B5EF4-FFF2-40B4-BE49-F238E27FC236}">
                  <a16:creationId xmlns:a16="http://schemas.microsoft.com/office/drawing/2014/main" id="{8A377227-D406-4659-A7A4-009F317056D9}"/>
                </a:ext>
              </a:extLst>
            </p:cNvPr>
            <p:cNvSpPr>
              <a:spLocks/>
            </p:cNvSpPr>
            <p:nvPr/>
          </p:nvSpPr>
          <p:spPr bwMode="auto">
            <a:xfrm>
              <a:off x="1215" y="1002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1520" name="Group 16">
            <a:extLst>
              <a:ext uri="{FF2B5EF4-FFF2-40B4-BE49-F238E27FC236}">
                <a16:creationId xmlns:a16="http://schemas.microsoft.com/office/drawing/2014/main" id="{DDFE28C9-3B6D-44D0-99EE-653165E40A9A}"/>
              </a:ext>
            </a:extLst>
          </p:cNvPr>
          <p:cNvGrpSpPr>
            <a:grpSpLocks/>
          </p:cNvGrpSpPr>
          <p:nvPr/>
        </p:nvGrpSpPr>
        <p:grpSpPr bwMode="auto">
          <a:xfrm>
            <a:off x="6203950" y="1590675"/>
            <a:ext cx="147638" cy="365125"/>
            <a:chOff x="3908" y="1002"/>
            <a:chExt cx="93" cy="230"/>
          </a:xfrm>
        </p:grpSpPr>
        <p:sp>
          <p:nvSpPr>
            <p:cNvPr id="21521" name="Freeform 17">
              <a:extLst>
                <a:ext uri="{FF2B5EF4-FFF2-40B4-BE49-F238E27FC236}">
                  <a16:creationId xmlns:a16="http://schemas.microsoft.com/office/drawing/2014/main" id="{25821DE8-09DC-4BC4-80D6-3312D08E6DFC}"/>
                </a:ext>
              </a:extLst>
            </p:cNvPr>
            <p:cNvSpPr>
              <a:spLocks/>
            </p:cNvSpPr>
            <p:nvPr/>
          </p:nvSpPr>
          <p:spPr bwMode="auto">
            <a:xfrm>
              <a:off x="3908" y="1124"/>
              <a:ext cx="59" cy="108"/>
            </a:xfrm>
            <a:custGeom>
              <a:avLst/>
              <a:gdLst>
                <a:gd name="T0" fmla="*/ 0 w 226"/>
                <a:gd name="T1" fmla="*/ 363 h 408"/>
                <a:gd name="T2" fmla="*/ 45 w 226"/>
                <a:gd name="T3" fmla="*/ 408 h 408"/>
                <a:gd name="T4" fmla="*/ 136 w 226"/>
                <a:gd name="T5" fmla="*/ 363 h 408"/>
                <a:gd name="T6" fmla="*/ 226 w 226"/>
                <a:gd name="T7" fmla="*/ 46 h 408"/>
                <a:gd name="T8" fmla="*/ 181 w 226"/>
                <a:gd name="T9" fmla="*/ 0 h 408"/>
                <a:gd name="T10" fmla="*/ 90 w 226"/>
                <a:gd name="T11" fmla="*/ 46 h 408"/>
                <a:gd name="T12" fmla="*/ 0 w 226"/>
                <a:gd name="T13" fmla="*/ 363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6" h="408">
                  <a:moveTo>
                    <a:pt x="0" y="363"/>
                  </a:moveTo>
                  <a:lnTo>
                    <a:pt x="45" y="408"/>
                  </a:lnTo>
                  <a:lnTo>
                    <a:pt x="136" y="363"/>
                  </a:lnTo>
                  <a:lnTo>
                    <a:pt x="226" y="46"/>
                  </a:lnTo>
                  <a:lnTo>
                    <a:pt x="181" y="0"/>
                  </a:lnTo>
                  <a:lnTo>
                    <a:pt x="90" y="46"/>
                  </a:lnTo>
                  <a:lnTo>
                    <a:pt x="0" y="363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22" name="Freeform 18">
              <a:extLst>
                <a:ext uri="{FF2B5EF4-FFF2-40B4-BE49-F238E27FC236}">
                  <a16:creationId xmlns:a16="http://schemas.microsoft.com/office/drawing/2014/main" id="{F6971093-1B6E-4339-B2E2-942A64E29294}"/>
                </a:ext>
              </a:extLst>
            </p:cNvPr>
            <p:cNvSpPr>
              <a:spLocks/>
            </p:cNvSpPr>
            <p:nvPr/>
          </p:nvSpPr>
          <p:spPr bwMode="auto">
            <a:xfrm>
              <a:off x="3944" y="1002"/>
              <a:ext cx="57" cy="108"/>
            </a:xfrm>
            <a:custGeom>
              <a:avLst/>
              <a:gdLst>
                <a:gd name="T0" fmla="*/ 0 w 226"/>
                <a:gd name="T1" fmla="*/ 363 h 408"/>
                <a:gd name="T2" fmla="*/ 45 w 226"/>
                <a:gd name="T3" fmla="*/ 408 h 408"/>
                <a:gd name="T4" fmla="*/ 136 w 226"/>
                <a:gd name="T5" fmla="*/ 363 h 408"/>
                <a:gd name="T6" fmla="*/ 226 w 226"/>
                <a:gd name="T7" fmla="*/ 46 h 408"/>
                <a:gd name="T8" fmla="*/ 181 w 226"/>
                <a:gd name="T9" fmla="*/ 0 h 408"/>
                <a:gd name="T10" fmla="*/ 90 w 226"/>
                <a:gd name="T11" fmla="*/ 46 h 408"/>
                <a:gd name="T12" fmla="*/ 0 w 226"/>
                <a:gd name="T13" fmla="*/ 363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6" h="408">
                  <a:moveTo>
                    <a:pt x="0" y="363"/>
                  </a:moveTo>
                  <a:lnTo>
                    <a:pt x="45" y="408"/>
                  </a:lnTo>
                  <a:lnTo>
                    <a:pt x="136" y="363"/>
                  </a:lnTo>
                  <a:lnTo>
                    <a:pt x="226" y="46"/>
                  </a:lnTo>
                  <a:lnTo>
                    <a:pt x="181" y="0"/>
                  </a:lnTo>
                  <a:lnTo>
                    <a:pt x="90" y="46"/>
                  </a:lnTo>
                  <a:lnTo>
                    <a:pt x="0" y="363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1523" name="Group 19">
            <a:extLst>
              <a:ext uri="{FF2B5EF4-FFF2-40B4-BE49-F238E27FC236}">
                <a16:creationId xmlns:a16="http://schemas.microsoft.com/office/drawing/2014/main" id="{F2ABD0B1-2B89-4BB9-924D-9335FDBE3BE3}"/>
              </a:ext>
            </a:extLst>
          </p:cNvPr>
          <p:cNvGrpSpPr>
            <a:grpSpLocks/>
          </p:cNvGrpSpPr>
          <p:nvPr/>
        </p:nvGrpSpPr>
        <p:grpSpPr bwMode="auto">
          <a:xfrm>
            <a:off x="2036763" y="1557338"/>
            <a:ext cx="269875" cy="431800"/>
            <a:chOff x="1283" y="981"/>
            <a:chExt cx="170" cy="272"/>
          </a:xfrm>
        </p:grpSpPr>
        <p:sp>
          <p:nvSpPr>
            <p:cNvPr id="21524" name="Freeform 20">
              <a:extLst>
                <a:ext uri="{FF2B5EF4-FFF2-40B4-BE49-F238E27FC236}">
                  <a16:creationId xmlns:a16="http://schemas.microsoft.com/office/drawing/2014/main" id="{4C5EE3EE-EC46-4A59-9F0F-766E54F2F596}"/>
                </a:ext>
              </a:extLst>
            </p:cNvPr>
            <p:cNvSpPr>
              <a:spLocks/>
            </p:cNvSpPr>
            <p:nvPr/>
          </p:nvSpPr>
          <p:spPr bwMode="auto">
            <a:xfrm>
              <a:off x="1303" y="981"/>
              <a:ext cx="129" cy="34"/>
            </a:xfrm>
            <a:custGeom>
              <a:avLst/>
              <a:gdLst>
                <a:gd name="T0" fmla="*/ 45 w 363"/>
                <a:gd name="T1" fmla="*/ 0 h 91"/>
                <a:gd name="T2" fmla="*/ 0 w 363"/>
                <a:gd name="T3" fmla="*/ 46 h 91"/>
                <a:gd name="T4" fmla="*/ 45 w 363"/>
                <a:gd name="T5" fmla="*/ 91 h 91"/>
                <a:gd name="T6" fmla="*/ 318 w 363"/>
                <a:gd name="T7" fmla="*/ 91 h 91"/>
                <a:gd name="T8" fmla="*/ 363 w 363"/>
                <a:gd name="T9" fmla="*/ 46 h 91"/>
                <a:gd name="T10" fmla="*/ 318 w 363"/>
                <a:gd name="T11" fmla="*/ 0 h 91"/>
                <a:gd name="T12" fmla="*/ 45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45" y="0"/>
                  </a:moveTo>
                  <a:lnTo>
                    <a:pt x="0" y="46"/>
                  </a:lnTo>
                  <a:lnTo>
                    <a:pt x="45" y="91"/>
                  </a:lnTo>
                  <a:lnTo>
                    <a:pt x="318" y="91"/>
                  </a:lnTo>
                  <a:lnTo>
                    <a:pt x="363" y="46"/>
                  </a:lnTo>
                  <a:lnTo>
                    <a:pt x="318" y="0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25" name="Freeform 21">
              <a:extLst>
                <a:ext uri="{FF2B5EF4-FFF2-40B4-BE49-F238E27FC236}">
                  <a16:creationId xmlns:a16="http://schemas.microsoft.com/office/drawing/2014/main" id="{98A1AE36-DB26-4F98-BA5C-31BEBA497CA2}"/>
                </a:ext>
              </a:extLst>
            </p:cNvPr>
            <p:cNvSpPr>
              <a:spLocks/>
            </p:cNvSpPr>
            <p:nvPr/>
          </p:nvSpPr>
          <p:spPr bwMode="auto">
            <a:xfrm>
              <a:off x="1303" y="1100"/>
              <a:ext cx="129" cy="34"/>
            </a:xfrm>
            <a:custGeom>
              <a:avLst/>
              <a:gdLst>
                <a:gd name="T0" fmla="*/ 45 w 363"/>
                <a:gd name="T1" fmla="*/ 0 h 91"/>
                <a:gd name="T2" fmla="*/ 0 w 363"/>
                <a:gd name="T3" fmla="*/ 46 h 91"/>
                <a:gd name="T4" fmla="*/ 45 w 363"/>
                <a:gd name="T5" fmla="*/ 91 h 91"/>
                <a:gd name="T6" fmla="*/ 318 w 363"/>
                <a:gd name="T7" fmla="*/ 91 h 91"/>
                <a:gd name="T8" fmla="*/ 363 w 363"/>
                <a:gd name="T9" fmla="*/ 46 h 91"/>
                <a:gd name="T10" fmla="*/ 318 w 363"/>
                <a:gd name="T11" fmla="*/ 0 h 91"/>
                <a:gd name="T12" fmla="*/ 45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45" y="0"/>
                  </a:moveTo>
                  <a:lnTo>
                    <a:pt x="0" y="46"/>
                  </a:lnTo>
                  <a:lnTo>
                    <a:pt x="45" y="91"/>
                  </a:lnTo>
                  <a:lnTo>
                    <a:pt x="318" y="91"/>
                  </a:lnTo>
                  <a:lnTo>
                    <a:pt x="363" y="46"/>
                  </a:lnTo>
                  <a:lnTo>
                    <a:pt x="318" y="0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26" name="Freeform 22">
              <a:extLst>
                <a:ext uri="{FF2B5EF4-FFF2-40B4-BE49-F238E27FC236}">
                  <a16:creationId xmlns:a16="http://schemas.microsoft.com/office/drawing/2014/main" id="{BA3433B9-AC9F-4A1C-89DC-DF5DA6021021}"/>
                </a:ext>
              </a:extLst>
            </p:cNvPr>
            <p:cNvSpPr>
              <a:spLocks/>
            </p:cNvSpPr>
            <p:nvPr/>
          </p:nvSpPr>
          <p:spPr bwMode="auto">
            <a:xfrm>
              <a:off x="1303" y="1219"/>
              <a:ext cx="129" cy="34"/>
            </a:xfrm>
            <a:custGeom>
              <a:avLst/>
              <a:gdLst>
                <a:gd name="T0" fmla="*/ 45 w 363"/>
                <a:gd name="T1" fmla="*/ 0 h 91"/>
                <a:gd name="T2" fmla="*/ 0 w 363"/>
                <a:gd name="T3" fmla="*/ 46 h 91"/>
                <a:gd name="T4" fmla="*/ 45 w 363"/>
                <a:gd name="T5" fmla="*/ 91 h 91"/>
                <a:gd name="T6" fmla="*/ 318 w 363"/>
                <a:gd name="T7" fmla="*/ 91 h 91"/>
                <a:gd name="T8" fmla="*/ 363 w 363"/>
                <a:gd name="T9" fmla="*/ 46 h 91"/>
                <a:gd name="T10" fmla="*/ 318 w 363"/>
                <a:gd name="T11" fmla="*/ 0 h 91"/>
                <a:gd name="T12" fmla="*/ 45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45" y="0"/>
                  </a:moveTo>
                  <a:lnTo>
                    <a:pt x="0" y="46"/>
                  </a:lnTo>
                  <a:lnTo>
                    <a:pt x="45" y="91"/>
                  </a:lnTo>
                  <a:lnTo>
                    <a:pt x="318" y="91"/>
                  </a:lnTo>
                  <a:lnTo>
                    <a:pt x="363" y="46"/>
                  </a:lnTo>
                  <a:lnTo>
                    <a:pt x="318" y="0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27" name="Freeform 23">
              <a:extLst>
                <a:ext uri="{FF2B5EF4-FFF2-40B4-BE49-F238E27FC236}">
                  <a16:creationId xmlns:a16="http://schemas.microsoft.com/office/drawing/2014/main" id="{26E4BD25-E4E4-400F-8654-B280294416E4}"/>
                </a:ext>
              </a:extLst>
            </p:cNvPr>
            <p:cNvSpPr>
              <a:spLocks/>
            </p:cNvSpPr>
            <p:nvPr/>
          </p:nvSpPr>
          <p:spPr bwMode="auto">
            <a:xfrm>
              <a:off x="1283" y="1124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28" name="Freeform 24">
              <a:extLst>
                <a:ext uri="{FF2B5EF4-FFF2-40B4-BE49-F238E27FC236}">
                  <a16:creationId xmlns:a16="http://schemas.microsoft.com/office/drawing/2014/main" id="{63D82656-9148-4A8A-8CAA-00992624500D}"/>
                </a:ext>
              </a:extLst>
            </p:cNvPr>
            <p:cNvSpPr>
              <a:spLocks/>
            </p:cNvSpPr>
            <p:nvPr/>
          </p:nvSpPr>
          <p:spPr bwMode="auto">
            <a:xfrm>
              <a:off x="1419" y="1002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1529" name="Group 25">
            <a:extLst>
              <a:ext uri="{FF2B5EF4-FFF2-40B4-BE49-F238E27FC236}">
                <a16:creationId xmlns:a16="http://schemas.microsoft.com/office/drawing/2014/main" id="{92AAB024-63EB-4ACB-B410-9EAF81132395}"/>
              </a:ext>
            </a:extLst>
          </p:cNvPr>
          <p:cNvGrpSpPr>
            <a:grpSpLocks/>
          </p:cNvGrpSpPr>
          <p:nvPr/>
        </p:nvGrpSpPr>
        <p:grpSpPr bwMode="auto">
          <a:xfrm>
            <a:off x="6321425" y="1557338"/>
            <a:ext cx="319088" cy="431800"/>
            <a:chOff x="3982" y="981"/>
            <a:chExt cx="201" cy="272"/>
          </a:xfrm>
        </p:grpSpPr>
        <p:sp>
          <p:nvSpPr>
            <p:cNvPr id="21530" name="Freeform 26">
              <a:extLst>
                <a:ext uri="{FF2B5EF4-FFF2-40B4-BE49-F238E27FC236}">
                  <a16:creationId xmlns:a16="http://schemas.microsoft.com/office/drawing/2014/main" id="{0B9391EE-6D8B-48CF-9C0B-88EAAB2B7F5F}"/>
                </a:ext>
              </a:extLst>
            </p:cNvPr>
            <p:cNvSpPr>
              <a:spLocks/>
            </p:cNvSpPr>
            <p:nvPr/>
          </p:nvSpPr>
          <p:spPr bwMode="auto">
            <a:xfrm>
              <a:off x="3982" y="1124"/>
              <a:ext cx="58" cy="108"/>
            </a:xfrm>
            <a:custGeom>
              <a:avLst/>
              <a:gdLst>
                <a:gd name="T0" fmla="*/ 0 w 226"/>
                <a:gd name="T1" fmla="*/ 363 h 408"/>
                <a:gd name="T2" fmla="*/ 45 w 226"/>
                <a:gd name="T3" fmla="*/ 408 h 408"/>
                <a:gd name="T4" fmla="*/ 136 w 226"/>
                <a:gd name="T5" fmla="*/ 363 h 408"/>
                <a:gd name="T6" fmla="*/ 226 w 226"/>
                <a:gd name="T7" fmla="*/ 46 h 408"/>
                <a:gd name="T8" fmla="*/ 181 w 226"/>
                <a:gd name="T9" fmla="*/ 0 h 408"/>
                <a:gd name="T10" fmla="*/ 90 w 226"/>
                <a:gd name="T11" fmla="*/ 46 h 408"/>
                <a:gd name="T12" fmla="*/ 0 w 226"/>
                <a:gd name="T13" fmla="*/ 363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6" h="408">
                  <a:moveTo>
                    <a:pt x="0" y="363"/>
                  </a:moveTo>
                  <a:lnTo>
                    <a:pt x="45" y="408"/>
                  </a:lnTo>
                  <a:lnTo>
                    <a:pt x="136" y="363"/>
                  </a:lnTo>
                  <a:lnTo>
                    <a:pt x="226" y="46"/>
                  </a:lnTo>
                  <a:lnTo>
                    <a:pt x="181" y="0"/>
                  </a:lnTo>
                  <a:lnTo>
                    <a:pt x="90" y="46"/>
                  </a:lnTo>
                  <a:lnTo>
                    <a:pt x="0" y="363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31" name="Freeform 27">
              <a:extLst>
                <a:ext uri="{FF2B5EF4-FFF2-40B4-BE49-F238E27FC236}">
                  <a16:creationId xmlns:a16="http://schemas.microsoft.com/office/drawing/2014/main" id="{D42AAF52-34D0-4544-8F12-8BD78B346FA6}"/>
                </a:ext>
              </a:extLst>
            </p:cNvPr>
            <p:cNvSpPr>
              <a:spLocks/>
            </p:cNvSpPr>
            <p:nvPr/>
          </p:nvSpPr>
          <p:spPr bwMode="auto">
            <a:xfrm>
              <a:off x="4126" y="1002"/>
              <a:ext cx="57" cy="108"/>
            </a:xfrm>
            <a:custGeom>
              <a:avLst/>
              <a:gdLst>
                <a:gd name="T0" fmla="*/ 0 w 226"/>
                <a:gd name="T1" fmla="*/ 363 h 408"/>
                <a:gd name="T2" fmla="*/ 45 w 226"/>
                <a:gd name="T3" fmla="*/ 408 h 408"/>
                <a:gd name="T4" fmla="*/ 136 w 226"/>
                <a:gd name="T5" fmla="*/ 363 h 408"/>
                <a:gd name="T6" fmla="*/ 226 w 226"/>
                <a:gd name="T7" fmla="*/ 46 h 408"/>
                <a:gd name="T8" fmla="*/ 181 w 226"/>
                <a:gd name="T9" fmla="*/ 0 h 408"/>
                <a:gd name="T10" fmla="*/ 90 w 226"/>
                <a:gd name="T11" fmla="*/ 46 h 408"/>
                <a:gd name="T12" fmla="*/ 0 w 226"/>
                <a:gd name="T13" fmla="*/ 363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6" h="408">
                  <a:moveTo>
                    <a:pt x="0" y="363"/>
                  </a:moveTo>
                  <a:lnTo>
                    <a:pt x="45" y="408"/>
                  </a:lnTo>
                  <a:lnTo>
                    <a:pt x="136" y="363"/>
                  </a:lnTo>
                  <a:lnTo>
                    <a:pt x="226" y="46"/>
                  </a:lnTo>
                  <a:lnTo>
                    <a:pt x="181" y="0"/>
                  </a:lnTo>
                  <a:lnTo>
                    <a:pt x="90" y="46"/>
                  </a:lnTo>
                  <a:lnTo>
                    <a:pt x="0" y="363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32" name="Freeform 28">
              <a:extLst>
                <a:ext uri="{FF2B5EF4-FFF2-40B4-BE49-F238E27FC236}">
                  <a16:creationId xmlns:a16="http://schemas.microsoft.com/office/drawing/2014/main" id="{8EC39C8D-C6A8-4ABE-8AA2-0E234A498849}"/>
                </a:ext>
              </a:extLst>
            </p:cNvPr>
            <p:cNvSpPr>
              <a:spLocks/>
            </p:cNvSpPr>
            <p:nvPr/>
          </p:nvSpPr>
          <p:spPr bwMode="auto">
            <a:xfrm>
              <a:off x="4033" y="1103"/>
              <a:ext cx="100" cy="28"/>
            </a:xfrm>
            <a:custGeom>
              <a:avLst/>
              <a:gdLst>
                <a:gd name="T0" fmla="*/ 91 w 363"/>
                <a:gd name="T1" fmla="*/ 0 h 91"/>
                <a:gd name="T2" fmla="*/ 0 w 363"/>
                <a:gd name="T3" fmla="*/ 45 h 91"/>
                <a:gd name="T4" fmla="*/ 45 w 363"/>
                <a:gd name="T5" fmla="*/ 91 h 91"/>
                <a:gd name="T6" fmla="*/ 272 w 363"/>
                <a:gd name="T7" fmla="*/ 91 h 91"/>
                <a:gd name="T8" fmla="*/ 363 w 363"/>
                <a:gd name="T9" fmla="*/ 45 h 91"/>
                <a:gd name="T10" fmla="*/ 318 w 363"/>
                <a:gd name="T11" fmla="*/ 0 h 91"/>
                <a:gd name="T12" fmla="*/ 91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91" y="0"/>
                  </a:moveTo>
                  <a:lnTo>
                    <a:pt x="0" y="45"/>
                  </a:lnTo>
                  <a:lnTo>
                    <a:pt x="45" y="91"/>
                  </a:lnTo>
                  <a:lnTo>
                    <a:pt x="272" y="91"/>
                  </a:lnTo>
                  <a:lnTo>
                    <a:pt x="363" y="45"/>
                  </a:lnTo>
                  <a:lnTo>
                    <a:pt x="318" y="0"/>
                  </a:lnTo>
                  <a:lnTo>
                    <a:pt x="91" y="0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33" name="Freeform 29">
              <a:extLst>
                <a:ext uri="{FF2B5EF4-FFF2-40B4-BE49-F238E27FC236}">
                  <a16:creationId xmlns:a16="http://schemas.microsoft.com/office/drawing/2014/main" id="{39132328-0D97-4128-9234-F95260CC9DD7}"/>
                </a:ext>
              </a:extLst>
            </p:cNvPr>
            <p:cNvSpPr>
              <a:spLocks/>
            </p:cNvSpPr>
            <p:nvPr/>
          </p:nvSpPr>
          <p:spPr bwMode="auto">
            <a:xfrm>
              <a:off x="3993" y="1226"/>
              <a:ext cx="99" cy="27"/>
            </a:xfrm>
            <a:custGeom>
              <a:avLst/>
              <a:gdLst>
                <a:gd name="T0" fmla="*/ 91 w 363"/>
                <a:gd name="T1" fmla="*/ 0 h 91"/>
                <a:gd name="T2" fmla="*/ 0 w 363"/>
                <a:gd name="T3" fmla="*/ 45 h 91"/>
                <a:gd name="T4" fmla="*/ 45 w 363"/>
                <a:gd name="T5" fmla="*/ 91 h 91"/>
                <a:gd name="T6" fmla="*/ 272 w 363"/>
                <a:gd name="T7" fmla="*/ 91 h 91"/>
                <a:gd name="T8" fmla="*/ 363 w 363"/>
                <a:gd name="T9" fmla="*/ 45 h 91"/>
                <a:gd name="T10" fmla="*/ 318 w 363"/>
                <a:gd name="T11" fmla="*/ 0 h 91"/>
                <a:gd name="T12" fmla="*/ 91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91" y="0"/>
                  </a:moveTo>
                  <a:lnTo>
                    <a:pt x="0" y="45"/>
                  </a:lnTo>
                  <a:lnTo>
                    <a:pt x="45" y="91"/>
                  </a:lnTo>
                  <a:lnTo>
                    <a:pt x="272" y="91"/>
                  </a:lnTo>
                  <a:lnTo>
                    <a:pt x="363" y="45"/>
                  </a:lnTo>
                  <a:lnTo>
                    <a:pt x="318" y="0"/>
                  </a:lnTo>
                  <a:lnTo>
                    <a:pt x="91" y="0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34" name="Freeform 30">
              <a:extLst>
                <a:ext uri="{FF2B5EF4-FFF2-40B4-BE49-F238E27FC236}">
                  <a16:creationId xmlns:a16="http://schemas.microsoft.com/office/drawing/2014/main" id="{466D837F-8486-458A-B67E-57FB03EADB8C}"/>
                </a:ext>
              </a:extLst>
            </p:cNvPr>
            <p:cNvSpPr>
              <a:spLocks/>
            </p:cNvSpPr>
            <p:nvPr/>
          </p:nvSpPr>
          <p:spPr bwMode="auto">
            <a:xfrm>
              <a:off x="4074" y="981"/>
              <a:ext cx="100" cy="27"/>
            </a:xfrm>
            <a:custGeom>
              <a:avLst/>
              <a:gdLst>
                <a:gd name="T0" fmla="*/ 91 w 363"/>
                <a:gd name="T1" fmla="*/ 0 h 91"/>
                <a:gd name="T2" fmla="*/ 0 w 363"/>
                <a:gd name="T3" fmla="*/ 45 h 91"/>
                <a:gd name="T4" fmla="*/ 45 w 363"/>
                <a:gd name="T5" fmla="*/ 91 h 91"/>
                <a:gd name="T6" fmla="*/ 272 w 363"/>
                <a:gd name="T7" fmla="*/ 91 h 91"/>
                <a:gd name="T8" fmla="*/ 363 w 363"/>
                <a:gd name="T9" fmla="*/ 45 h 91"/>
                <a:gd name="T10" fmla="*/ 318 w 363"/>
                <a:gd name="T11" fmla="*/ 0 h 91"/>
                <a:gd name="T12" fmla="*/ 91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91" y="0"/>
                  </a:moveTo>
                  <a:lnTo>
                    <a:pt x="0" y="45"/>
                  </a:lnTo>
                  <a:lnTo>
                    <a:pt x="45" y="91"/>
                  </a:lnTo>
                  <a:lnTo>
                    <a:pt x="272" y="91"/>
                  </a:lnTo>
                  <a:lnTo>
                    <a:pt x="363" y="45"/>
                  </a:lnTo>
                  <a:lnTo>
                    <a:pt x="318" y="0"/>
                  </a:lnTo>
                  <a:lnTo>
                    <a:pt x="91" y="0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1535" name="Group 31">
            <a:extLst>
              <a:ext uri="{FF2B5EF4-FFF2-40B4-BE49-F238E27FC236}">
                <a16:creationId xmlns:a16="http://schemas.microsoft.com/office/drawing/2014/main" id="{D0039466-FB1D-49FE-BA34-836AF698B9ED}"/>
              </a:ext>
            </a:extLst>
          </p:cNvPr>
          <p:cNvGrpSpPr>
            <a:grpSpLocks/>
          </p:cNvGrpSpPr>
          <p:nvPr/>
        </p:nvGrpSpPr>
        <p:grpSpPr bwMode="auto">
          <a:xfrm>
            <a:off x="2392363" y="1557338"/>
            <a:ext cx="238125" cy="431800"/>
            <a:chOff x="1507" y="981"/>
            <a:chExt cx="150" cy="272"/>
          </a:xfrm>
        </p:grpSpPr>
        <p:sp>
          <p:nvSpPr>
            <p:cNvPr id="21536" name="Freeform 32">
              <a:extLst>
                <a:ext uri="{FF2B5EF4-FFF2-40B4-BE49-F238E27FC236}">
                  <a16:creationId xmlns:a16="http://schemas.microsoft.com/office/drawing/2014/main" id="{601C7E25-D7F9-4E6A-BB19-27D1F08599F7}"/>
                </a:ext>
              </a:extLst>
            </p:cNvPr>
            <p:cNvSpPr>
              <a:spLocks/>
            </p:cNvSpPr>
            <p:nvPr/>
          </p:nvSpPr>
          <p:spPr bwMode="auto">
            <a:xfrm>
              <a:off x="1507" y="981"/>
              <a:ext cx="129" cy="34"/>
            </a:xfrm>
            <a:custGeom>
              <a:avLst/>
              <a:gdLst>
                <a:gd name="T0" fmla="*/ 45 w 363"/>
                <a:gd name="T1" fmla="*/ 0 h 91"/>
                <a:gd name="T2" fmla="*/ 0 w 363"/>
                <a:gd name="T3" fmla="*/ 46 h 91"/>
                <a:gd name="T4" fmla="*/ 45 w 363"/>
                <a:gd name="T5" fmla="*/ 91 h 91"/>
                <a:gd name="T6" fmla="*/ 318 w 363"/>
                <a:gd name="T7" fmla="*/ 91 h 91"/>
                <a:gd name="T8" fmla="*/ 363 w 363"/>
                <a:gd name="T9" fmla="*/ 46 h 91"/>
                <a:gd name="T10" fmla="*/ 318 w 363"/>
                <a:gd name="T11" fmla="*/ 0 h 91"/>
                <a:gd name="T12" fmla="*/ 45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45" y="0"/>
                  </a:moveTo>
                  <a:lnTo>
                    <a:pt x="0" y="46"/>
                  </a:lnTo>
                  <a:lnTo>
                    <a:pt x="45" y="91"/>
                  </a:lnTo>
                  <a:lnTo>
                    <a:pt x="318" y="91"/>
                  </a:lnTo>
                  <a:lnTo>
                    <a:pt x="363" y="46"/>
                  </a:lnTo>
                  <a:lnTo>
                    <a:pt x="318" y="0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37" name="Freeform 33">
              <a:extLst>
                <a:ext uri="{FF2B5EF4-FFF2-40B4-BE49-F238E27FC236}">
                  <a16:creationId xmlns:a16="http://schemas.microsoft.com/office/drawing/2014/main" id="{4845EB29-6881-42C8-9103-211E1C9D3928}"/>
                </a:ext>
              </a:extLst>
            </p:cNvPr>
            <p:cNvSpPr>
              <a:spLocks/>
            </p:cNvSpPr>
            <p:nvPr/>
          </p:nvSpPr>
          <p:spPr bwMode="auto">
            <a:xfrm>
              <a:off x="1507" y="1100"/>
              <a:ext cx="129" cy="34"/>
            </a:xfrm>
            <a:custGeom>
              <a:avLst/>
              <a:gdLst>
                <a:gd name="T0" fmla="*/ 45 w 363"/>
                <a:gd name="T1" fmla="*/ 0 h 91"/>
                <a:gd name="T2" fmla="*/ 0 w 363"/>
                <a:gd name="T3" fmla="*/ 46 h 91"/>
                <a:gd name="T4" fmla="*/ 45 w 363"/>
                <a:gd name="T5" fmla="*/ 91 h 91"/>
                <a:gd name="T6" fmla="*/ 318 w 363"/>
                <a:gd name="T7" fmla="*/ 91 h 91"/>
                <a:gd name="T8" fmla="*/ 363 w 363"/>
                <a:gd name="T9" fmla="*/ 46 h 91"/>
                <a:gd name="T10" fmla="*/ 318 w 363"/>
                <a:gd name="T11" fmla="*/ 0 h 91"/>
                <a:gd name="T12" fmla="*/ 45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45" y="0"/>
                  </a:moveTo>
                  <a:lnTo>
                    <a:pt x="0" y="46"/>
                  </a:lnTo>
                  <a:lnTo>
                    <a:pt x="45" y="91"/>
                  </a:lnTo>
                  <a:lnTo>
                    <a:pt x="318" y="91"/>
                  </a:lnTo>
                  <a:lnTo>
                    <a:pt x="363" y="46"/>
                  </a:lnTo>
                  <a:lnTo>
                    <a:pt x="318" y="0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38" name="Freeform 34">
              <a:extLst>
                <a:ext uri="{FF2B5EF4-FFF2-40B4-BE49-F238E27FC236}">
                  <a16:creationId xmlns:a16="http://schemas.microsoft.com/office/drawing/2014/main" id="{94ADB0F5-D1A4-46A6-AE9F-C13029BBA360}"/>
                </a:ext>
              </a:extLst>
            </p:cNvPr>
            <p:cNvSpPr>
              <a:spLocks/>
            </p:cNvSpPr>
            <p:nvPr/>
          </p:nvSpPr>
          <p:spPr bwMode="auto">
            <a:xfrm>
              <a:off x="1507" y="1219"/>
              <a:ext cx="129" cy="34"/>
            </a:xfrm>
            <a:custGeom>
              <a:avLst/>
              <a:gdLst>
                <a:gd name="T0" fmla="*/ 45 w 363"/>
                <a:gd name="T1" fmla="*/ 0 h 91"/>
                <a:gd name="T2" fmla="*/ 0 w 363"/>
                <a:gd name="T3" fmla="*/ 46 h 91"/>
                <a:gd name="T4" fmla="*/ 45 w 363"/>
                <a:gd name="T5" fmla="*/ 91 h 91"/>
                <a:gd name="T6" fmla="*/ 318 w 363"/>
                <a:gd name="T7" fmla="*/ 91 h 91"/>
                <a:gd name="T8" fmla="*/ 363 w 363"/>
                <a:gd name="T9" fmla="*/ 46 h 91"/>
                <a:gd name="T10" fmla="*/ 318 w 363"/>
                <a:gd name="T11" fmla="*/ 0 h 91"/>
                <a:gd name="T12" fmla="*/ 45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45" y="0"/>
                  </a:moveTo>
                  <a:lnTo>
                    <a:pt x="0" y="46"/>
                  </a:lnTo>
                  <a:lnTo>
                    <a:pt x="45" y="91"/>
                  </a:lnTo>
                  <a:lnTo>
                    <a:pt x="318" y="91"/>
                  </a:lnTo>
                  <a:lnTo>
                    <a:pt x="363" y="46"/>
                  </a:lnTo>
                  <a:lnTo>
                    <a:pt x="318" y="0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39" name="Freeform 35">
              <a:extLst>
                <a:ext uri="{FF2B5EF4-FFF2-40B4-BE49-F238E27FC236}">
                  <a16:creationId xmlns:a16="http://schemas.microsoft.com/office/drawing/2014/main" id="{0C74A72B-25A0-4539-A65A-3BE400BF2828}"/>
                </a:ext>
              </a:extLst>
            </p:cNvPr>
            <p:cNvSpPr>
              <a:spLocks/>
            </p:cNvSpPr>
            <p:nvPr/>
          </p:nvSpPr>
          <p:spPr bwMode="auto">
            <a:xfrm>
              <a:off x="1623" y="1124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40" name="Freeform 36">
              <a:extLst>
                <a:ext uri="{FF2B5EF4-FFF2-40B4-BE49-F238E27FC236}">
                  <a16:creationId xmlns:a16="http://schemas.microsoft.com/office/drawing/2014/main" id="{0B7306AC-82EC-4BC2-98EC-54F390CC18DA}"/>
                </a:ext>
              </a:extLst>
            </p:cNvPr>
            <p:cNvSpPr>
              <a:spLocks/>
            </p:cNvSpPr>
            <p:nvPr/>
          </p:nvSpPr>
          <p:spPr bwMode="auto">
            <a:xfrm>
              <a:off x="1623" y="1002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1541" name="Group 37">
            <a:extLst>
              <a:ext uri="{FF2B5EF4-FFF2-40B4-BE49-F238E27FC236}">
                <a16:creationId xmlns:a16="http://schemas.microsoft.com/office/drawing/2014/main" id="{1095E316-2316-4C67-B14B-9F8A3E9ABF08}"/>
              </a:ext>
            </a:extLst>
          </p:cNvPr>
          <p:cNvGrpSpPr>
            <a:grpSpLocks/>
          </p:cNvGrpSpPr>
          <p:nvPr/>
        </p:nvGrpSpPr>
        <p:grpSpPr bwMode="auto">
          <a:xfrm>
            <a:off x="6626225" y="1557338"/>
            <a:ext cx="301625" cy="431800"/>
            <a:chOff x="4174" y="981"/>
            <a:chExt cx="190" cy="272"/>
          </a:xfrm>
        </p:grpSpPr>
        <p:sp>
          <p:nvSpPr>
            <p:cNvPr id="21542" name="Freeform 38">
              <a:extLst>
                <a:ext uri="{FF2B5EF4-FFF2-40B4-BE49-F238E27FC236}">
                  <a16:creationId xmlns:a16="http://schemas.microsoft.com/office/drawing/2014/main" id="{A107D921-675A-438D-A660-F0C12AED1331}"/>
                </a:ext>
              </a:extLst>
            </p:cNvPr>
            <p:cNvSpPr>
              <a:spLocks/>
            </p:cNvSpPr>
            <p:nvPr/>
          </p:nvSpPr>
          <p:spPr bwMode="auto">
            <a:xfrm>
              <a:off x="4271" y="1124"/>
              <a:ext cx="59" cy="108"/>
            </a:xfrm>
            <a:custGeom>
              <a:avLst/>
              <a:gdLst>
                <a:gd name="T0" fmla="*/ 0 w 226"/>
                <a:gd name="T1" fmla="*/ 363 h 408"/>
                <a:gd name="T2" fmla="*/ 45 w 226"/>
                <a:gd name="T3" fmla="*/ 408 h 408"/>
                <a:gd name="T4" fmla="*/ 136 w 226"/>
                <a:gd name="T5" fmla="*/ 363 h 408"/>
                <a:gd name="T6" fmla="*/ 226 w 226"/>
                <a:gd name="T7" fmla="*/ 46 h 408"/>
                <a:gd name="T8" fmla="*/ 181 w 226"/>
                <a:gd name="T9" fmla="*/ 0 h 408"/>
                <a:gd name="T10" fmla="*/ 90 w 226"/>
                <a:gd name="T11" fmla="*/ 46 h 408"/>
                <a:gd name="T12" fmla="*/ 0 w 226"/>
                <a:gd name="T13" fmla="*/ 363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6" h="408">
                  <a:moveTo>
                    <a:pt x="0" y="363"/>
                  </a:moveTo>
                  <a:lnTo>
                    <a:pt x="45" y="408"/>
                  </a:lnTo>
                  <a:lnTo>
                    <a:pt x="136" y="363"/>
                  </a:lnTo>
                  <a:lnTo>
                    <a:pt x="226" y="46"/>
                  </a:lnTo>
                  <a:lnTo>
                    <a:pt x="181" y="0"/>
                  </a:lnTo>
                  <a:lnTo>
                    <a:pt x="90" y="46"/>
                  </a:lnTo>
                  <a:lnTo>
                    <a:pt x="0" y="363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43" name="Freeform 39">
              <a:extLst>
                <a:ext uri="{FF2B5EF4-FFF2-40B4-BE49-F238E27FC236}">
                  <a16:creationId xmlns:a16="http://schemas.microsoft.com/office/drawing/2014/main" id="{4D0619C9-8F2A-424A-8001-1FB21B212742}"/>
                </a:ext>
              </a:extLst>
            </p:cNvPr>
            <p:cNvSpPr>
              <a:spLocks/>
            </p:cNvSpPr>
            <p:nvPr/>
          </p:nvSpPr>
          <p:spPr bwMode="auto">
            <a:xfrm>
              <a:off x="4307" y="1002"/>
              <a:ext cx="57" cy="108"/>
            </a:xfrm>
            <a:custGeom>
              <a:avLst/>
              <a:gdLst>
                <a:gd name="T0" fmla="*/ 0 w 226"/>
                <a:gd name="T1" fmla="*/ 363 h 408"/>
                <a:gd name="T2" fmla="*/ 45 w 226"/>
                <a:gd name="T3" fmla="*/ 408 h 408"/>
                <a:gd name="T4" fmla="*/ 136 w 226"/>
                <a:gd name="T5" fmla="*/ 363 h 408"/>
                <a:gd name="T6" fmla="*/ 226 w 226"/>
                <a:gd name="T7" fmla="*/ 46 h 408"/>
                <a:gd name="T8" fmla="*/ 181 w 226"/>
                <a:gd name="T9" fmla="*/ 0 h 408"/>
                <a:gd name="T10" fmla="*/ 90 w 226"/>
                <a:gd name="T11" fmla="*/ 46 h 408"/>
                <a:gd name="T12" fmla="*/ 0 w 226"/>
                <a:gd name="T13" fmla="*/ 363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6" h="408">
                  <a:moveTo>
                    <a:pt x="0" y="363"/>
                  </a:moveTo>
                  <a:lnTo>
                    <a:pt x="45" y="408"/>
                  </a:lnTo>
                  <a:lnTo>
                    <a:pt x="136" y="363"/>
                  </a:lnTo>
                  <a:lnTo>
                    <a:pt x="226" y="46"/>
                  </a:lnTo>
                  <a:lnTo>
                    <a:pt x="181" y="0"/>
                  </a:lnTo>
                  <a:lnTo>
                    <a:pt x="90" y="46"/>
                  </a:lnTo>
                  <a:lnTo>
                    <a:pt x="0" y="363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44" name="Freeform 40">
              <a:extLst>
                <a:ext uri="{FF2B5EF4-FFF2-40B4-BE49-F238E27FC236}">
                  <a16:creationId xmlns:a16="http://schemas.microsoft.com/office/drawing/2014/main" id="{7931B80B-B2DB-4D66-AE6D-48326B084D37}"/>
                </a:ext>
              </a:extLst>
            </p:cNvPr>
            <p:cNvSpPr>
              <a:spLocks/>
            </p:cNvSpPr>
            <p:nvPr/>
          </p:nvSpPr>
          <p:spPr bwMode="auto">
            <a:xfrm>
              <a:off x="4214" y="1103"/>
              <a:ext cx="100" cy="28"/>
            </a:xfrm>
            <a:custGeom>
              <a:avLst/>
              <a:gdLst>
                <a:gd name="T0" fmla="*/ 91 w 363"/>
                <a:gd name="T1" fmla="*/ 0 h 91"/>
                <a:gd name="T2" fmla="*/ 0 w 363"/>
                <a:gd name="T3" fmla="*/ 45 h 91"/>
                <a:gd name="T4" fmla="*/ 45 w 363"/>
                <a:gd name="T5" fmla="*/ 91 h 91"/>
                <a:gd name="T6" fmla="*/ 272 w 363"/>
                <a:gd name="T7" fmla="*/ 91 h 91"/>
                <a:gd name="T8" fmla="*/ 363 w 363"/>
                <a:gd name="T9" fmla="*/ 45 h 91"/>
                <a:gd name="T10" fmla="*/ 318 w 363"/>
                <a:gd name="T11" fmla="*/ 0 h 91"/>
                <a:gd name="T12" fmla="*/ 91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91" y="0"/>
                  </a:moveTo>
                  <a:lnTo>
                    <a:pt x="0" y="45"/>
                  </a:lnTo>
                  <a:lnTo>
                    <a:pt x="45" y="91"/>
                  </a:lnTo>
                  <a:lnTo>
                    <a:pt x="272" y="91"/>
                  </a:lnTo>
                  <a:lnTo>
                    <a:pt x="363" y="45"/>
                  </a:lnTo>
                  <a:lnTo>
                    <a:pt x="318" y="0"/>
                  </a:lnTo>
                  <a:lnTo>
                    <a:pt x="91" y="0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45" name="Freeform 41">
              <a:extLst>
                <a:ext uri="{FF2B5EF4-FFF2-40B4-BE49-F238E27FC236}">
                  <a16:creationId xmlns:a16="http://schemas.microsoft.com/office/drawing/2014/main" id="{C54928B1-5604-47B1-8CAE-19B5F0CB0171}"/>
                </a:ext>
              </a:extLst>
            </p:cNvPr>
            <p:cNvSpPr>
              <a:spLocks/>
            </p:cNvSpPr>
            <p:nvPr/>
          </p:nvSpPr>
          <p:spPr bwMode="auto">
            <a:xfrm>
              <a:off x="4174" y="1226"/>
              <a:ext cx="99" cy="27"/>
            </a:xfrm>
            <a:custGeom>
              <a:avLst/>
              <a:gdLst>
                <a:gd name="T0" fmla="*/ 91 w 363"/>
                <a:gd name="T1" fmla="*/ 0 h 91"/>
                <a:gd name="T2" fmla="*/ 0 w 363"/>
                <a:gd name="T3" fmla="*/ 45 h 91"/>
                <a:gd name="T4" fmla="*/ 45 w 363"/>
                <a:gd name="T5" fmla="*/ 91 h 91"/>
                <a:gd name="T6" fmla="*/ 272 w 363"/>
                <a:gd name="T7" fmla="*/ 91 h 91"/>
                <a:gd name="T8" fmla="*/ 363 w 363"/>
                <a:gd name="T9" fmla="*/ 45 h 91"/>
                <a:gd name="T10" fmla="*/ 318 w 363"/>
                <a:gd name="T11" fmla="*/ 0 h 91"/>
                <a:gd name="T12" fmla="*/ 91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91" y="0"/>
                  </a:moveTo>
                  <a:lnTo>
                    <a:pt x="0" y="45"/>
                  </a:lnTo>
                  <a:lnTo>
                    <a:pt x="45" y="91"/>
                  </a:lnTo>
                  <a:lnTo>
                    <a:pt x="272" y="91"/>
                  </a:lnTo>
                  <a:lnTo>
                    <a:pt x="363" y="45"/>
                  </a:lnTo>
                  <a:lnTo>
                    <a:pt x="318" y="0"/>
                  </a:lnTo>
                  <a:lnTo>
                    <a:pt x="91" y="0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46" name="Freeform 42">
              <a:extLst>
                <a:ext uri="{FF2B5EF4-FFF2-40B4-BE49-F238E27FC236}">
                  <a16:creationId xmlns:a16="http://schemas.microsoft.com/office/drawing/2014/main" id="{6346B6E1-A4FC-4576-9CFC-A34E4CAB56D8}"/>
                </a:ext>
              </a:extLst>
            </p:cNvPr>
            <p:cNvSpPr>
              <a:spLocks/>
            </p:cNvSpPr>
            <p:nvPr/>
          </p:nvSpPr>
          <p:spPr bwMode="auto">
            <a:xfrm>
              <a:off x="4255" y="981"/>
              <a:ext cx="100" cy="27"/>
            </a:xfrm>
            <a:custGeom>
              <a:avLst/>
              <a:gdLst>
                <a:gd name="T0" fmla="*/ 91 w 363"/>
                <a:gd name="T1" fmla="*/ 0 h 91"/>
                <a:gd name="T2" fmla="*/ 0 w 363"/>
                <a:gd name="T3" fmla="*/ 45 h 91"/>
                <a:gd name="T4" fmla="*/ 45 w 363"/>
                <a:gd name="T5" fmla="*/ 91 h 91"/>
                <a:gd name="T6" fmla="*/ 272 w 363"/>
                <a:gd name="T7" fmla="*/ 91 h 91"/>
                <a:gd name="T8" fmla="*/ 363 w 363"/>
                <a:gd name="T9" fmla="*/ 45 h 91"/>
                <a:gd name="T10" fmla="*/ 318 w 363"/>
                <a:gd name="T11" fmla="*/ 0 h 91"/>
                <a:gd name="T12" fmla="*/ 91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91" y="0"/>
                  </a:moveTo>
                  <a:lnTo>
                    <a:pt x="0" y="45"/>
                  </a:lnTo>
                  <a:lnTo>
                    <a:pt x="45" y="91"/>
                  </a:lnTo>
                  <a:lnTo>
                    <a:pt x="272" y="91"/>
                  </a:lnTo>
                  <a:lnTo>
                    <a:pt x="363" y="45"/>
                  </a:lnTo>
                  <a:lnTo>
                    <a:pt x="318" y="0"/>
                  </a:lnTo>
                  <a:lnTo>
                    <a:pt x="91" y="0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1547" name="Group 43">
            <a:extLst>
              <a:ext uri="{FF2B5EF4-FFF2-40B4-BE49-F238E27FC236}">
                <a16:creationId xmlns:a16="http://schemas.microsoft.com/office/drawing/2014/main" id="{CD135D7B-AE35-4DCD-8598-E4D82BAE6022}"/>
              </a:ext>
            </a:extLst>
          </p:cNvPr>
          <p:cNvGrpSpPr>
            <a:grpSpLocks/>
          </p:cNvGrpSpPr>
          <p:nvPr/>
        </p:nvGrpSpPr>
        <p:grpSpPr bwMode="auto">
          <a:xfrm>
            <a:off x="2686050" y="1590675"/>
            <a:ext cx="269875" cy="365125"/>
            <a:chOff x="1692" y="1002"/>
            <a:chExt cx="170" cy="230"/>
          </a:xfrm>
        </p:grpSpPr>
        <p:sp>
          <p:nvSpPr>
            <p:cNvPr id="21548" name="Freeform 44">
              <a:extLst>
                <a:ext uri="{FF2B5EF4-FFF2-40B4-BE49-F238E27FC236}">
                  <a16:creationId xmlns:a16="http://schemas.microsoft.com/office/drawing/2014/main" id="{5A6E9699-6B21-46EA-B9F1-E083B87413F9}"/>
                </a:ext>
              </a:extLst>
            </p:cNvPr>
            <p:cNvSpPr>
              <a:spLocks/>
            </p:cNvSpPr>
            <p:nvPr/>
          </p:nvSpPr>
          <p:spPr bwMode="auto">
            <a:xfrm>
              <a:off x="1712" y="1100"/>
              <a:ext cx="129" cy="34"/>
            </a:xfrm>
            <a:custGeom>
              <a:avLst/>
              <a:gdLst>
                <a:gd name="T0" fmla="*/ 45 w 363"/>
                <a:gd name="T1" fmla="*/ 0 h 91"/>
                <a:gd name="T2" fmla="*/ 0 w 363"/>
                <a:gd name="T3" fmla="*/ 46 h 91"/>
                <a:gd name="T4" fmla="*/ 45 w 363"/>
                <a:gd name="T5" fmla="*/ 91 h 91"/>
                <a:gd name="T6" fmla="*/ 318 w 363"/>
                <a:gd name="T7" fmla="*/ 91 h 91"/>
                <a:gd name="T8" fmla="*/ 363 w 363"/>
                <a:gd name="T9" fmla="*/ 46 h 91"/>
                <a:gd name="T10" fmla="*/ 318 w 363"/>
                <a:gd name="T11" fmla="*/ 0 h 91"/>
                <a:gd name="T12" fmla="*/ 45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45" y="0"/>
                  </a:moveTo>
                  <a:lnTo>
                    <a:pt x="0" y="46"/>
                  </a:lnTo>
                  <a:lnTo>
                    <a:pt x="45" y="91"/>
                  </a:lnTo>
                  <a:lnTo>
                    <a:pt x="318" y="91"/>
                  </a:lnTo>
                  <a:lnTo>
                    <a:pt x="363" y="46"/>
                  </a:lnTo>
                  <a:lnTo>
                    <a:pt x="318" y="0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49" name="Freeform 45">
              <a:extLst>
                <a:ext uri="{FF2B5EF4-FFF2-40B4-BE49-F238E27FC236}">
                  <a16:creationId xmlns:a16="http://schemas.microsoft.com/office/drawing/2014/main" id="{1C0C8619-0E1F-4A0C-B54A-065B420E939F}"/>
                </a:ext>
              </a:extLst>
            </p:cNvPr>
            <p:cNvSpPr>
              <a:spLocks/>
            </p:cNvSpPr>
            <p:nvPr/>
          </p:nvSpPr>
          <p:spPr bwMode="auto">
            <a:xfrm>
              <a:off x="1828" y="1124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50" name="Freeform 46">
              <a:extLst>
                <a:ext uri="{FF2B5EF4-FFF2-40B4-BE49-F238E27FC236}">
                  <a16:creationId xmlns:a16="http://schemas.microsoft.com/office/drawing/2014/main" id="{D61691C2-4FC7-48B6-ACF6-55A41F28A145}"/>
                </a:ext>
              </a:extLst>
            </p:cNvPr>
            <p:cNvSpPr>
              <a:spLocks/>
            </p:cNvSpPr>
            <p:nvPr/>
          </p:nvSpPr>
          <p:spPr bwMode="auto">
            <a:xfrm>
              <a:off x="1828" y="1002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51" name="Freeform 47">
              <a:extLst>
                <a:ext uri="{FF2B5EF4-FFF2-40B4-BE49-F238E27FC236}">
                  <a16:creationId xmlns:a16="http://schemas.microsoft.com/office/drawing/2014/main" id="{899E1942-181C-4B4F-AB42-7884D40A4E44}"/>
                </a:ext>
              </a:extLst>
            </p:cNvPr>
            <p:cNvSpPr>
              <a:spLocks/>
            </p:cNvSpPr>
            <p:nvPr/>
          </p:nvSpPr>
          <p:spPr bwMode="auto">
            <a:xfrm>
              <a:off x="1692" y="1002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1552" name="Group 48">
            <a:extLst>
              <a:ext uri="{FF2B5EF4-FFF2-40B4-BE49-F238E27FC236}">
                <a16:creationId xmlns:a16="http://schemas.microsoft.com/office/drawing/2014/main" id="{100706F4-5DA9-4FE8-9999-AE3827BA1BC9}"/>
              </a:ext>
            </a:extLst>
          </p:cNvPr>
          <p:cNvGrpSpPr>
            <a:grpSpLocks/>
          </p:cNvGrpSpPr>
          <p:nvPr/>
        </p:nvGrpSpPr>
        <p:grpSpPr bwMode="auto">
          <a:xfrm>
            <a:off x="6954838" y="1590675"/>
            <a:ext cx="261937" cy="365125"/>
            <a:chOff x="4381" y="1002"/>
            <a:chExt cx="165" cy="230"/>
          </a:xfrm>
        </p:grpSpPr>
        <p:sp>
          <p:nvSpPr>
            <p:cNvPr id="21553" name="Freeform 49">
              <a:extLst>
                <a:ext uri="{FF2B5EF4-FFF2-40B4-BE49-F238E27FC236}">
                  <a16:creationId xmlns:a16="http://schemas.microsoft.com/office/drawing/2014/main" id="{1E7BE691-3765-4EBD-98E5-073D1E07D20D}"/>
                </a:ext>
              </a:extLst>
            </p:cNvPr>
            <p:cNvSpPr>
              <a:spLocks/>
            </p:cNvSpPr>
            <p:nvPr/>
          </p:nvSpPr>
          <p:spPr bwMode="auto">
            <a:xfrm>
              <a:off x="4381" y="1002"/>
              <a:ext cx="57" cy="108"/>
            </a:xfrm>
            <a:custGeom>
              <a:avLst/>
              <a:gdLst>
                <a:gd name="T0" fmla="*/ 0 w 226"/>
                <a:gd name="T1" fmla="*/ 363 h 408"/>
                <a:gd name="T2" fmla="*/ 45 w 226"/>
                <a:gd name="T3" fmla="*/ 408 h 408"/>
                <a:gd name="T4" fmla="*/ 136 w 226"/>
                <a:gd name="T5" fmla="*/ 363 h 408"/>
                <a:gd name="T6" fmla="*/ 226 w 226"/>
                <a:gd name="T7" fmla="*/ 46 h 408"/>
                <a:gd name="T8" fmla="*/ 181 w 226"/>
                <a:gd name="T9" fmla="*/ 0 h 408"/>
                <a:gd name="T10" fmla="*/ 90 w 226"/>
                <a:gd name="T11" fmla="*/ 46 h 408"/>
                <a:gd name="T12" fmla="*/ 0 w 226"/>
                <a:gd name="T13" fmla="*/ 363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6" h="408">
                  <a:moveTo>
                    <a:pt x="0" y="363"/>
                  </a:moveTo>
                  <a:lnTo>
                    <a:pt x="45" y="408"/>
                  </a:lnTo>
                  <a:lnTo>
                    <a:pt x="136" y="363"/>
                  </a:lnTo>
                  <a:lnTo>
                    <a:pt x="226" y="46"/>
                  </a:lnTo>
                  <a:lnTo>
                    <a:pt x="181" y="0"/>
                  </a:lnTo>
                  <a:lnTo>
                    <a:pt x="90" y="46"/>
                  </a:lnTo>
                  <a:lnTo>
                    <a:pt x="0" y="363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54" name="Freeform 50">
              <a:extLst>
                <a:ext uri="{FF2B5EF4-FFF2-40B4-BE49-F238E27FC236}">
                  <a16:creationId xmlns:a16="http://schemas.microsoft.com/office/drawing/2014/main" id="{11DAF753-C280-4900-B88D-A2BB76AE4CBE}"/>
                </a:ext>
              </a:extLst>
            </p:cNvPr>
            <p:cNvSpPr>
              <a:spLocks/>
            </p:cNvSpPr>
            <p:nvPr/>
          </p:nvSpPr>
          <p:spPr bwMode="auto">
            <a:xfrm>
              <a:off x="4453" y="1124"/>
              <a:ext cx="59" cy="108"/>
            </a:xfrm>
            <a:custGeom>
              <a:avLst/>
              <a:gdLst>
                <a:gd name="T0" fmla="*/ 0 w 226"/>
                <a:gd name="T1" fmla="*/ 363 h 408"/>
                <a:gd name="T2" fmla="*/ 45 w 226"/>
                <a:gd name="T3" fmla="*/ 408 h 408"/>
                <a:gd name="T4" fmla="*/ 136 w 226"/>
                <a:gd name="T5" fmla="*/ 363 h 408"/>
                <a:gd name="T6" fmla="*/ 226 w 226"/>
                <a:gd name="T7" fmla="*/ 46 h 408"/>
                <a:gd name="T8" fmla="*/ 181 w 226"/>
                <a:gd name="T9" fmla="*/ 0 h 408"/>
                <a:gd name="T10" fmla="*/ 90 w 226"/>
                <a:gd name="T11" fmla="*/ 46 h 408"/>
                <a:gd name="T12" fmla="*/ 0 w 226"/>
                <a:gd name="T13" fmla="*/ 363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6" h="408">
                  <a:moveTo>
                    <a:pt x="0" y="363"/>
                  </a:moveTo>
                  <a:lnTo>
                    <a:pt x="45" y="408"/>
                  </a:lnTo>
                  <a:lnTo>
                    <a:pt x="136" y="363"/>
                  </a:lnTo>
                  <a:lnTo>
                    <a:pt x="226" y="46"/>
                  </a:lnTo>
                  <a:lnTo>
                    <a:pt x="181" y="0"/>
                  </a:lnTo>
                  <a:lnTo>
                    <a:pt x="90" y="46"/>
                  </a:lnTo>
                  <a:lnTo>
                    <a:pt x="0" y="363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55" name="Freeform 51">
              <a:extLst>
                <a:ext uri="{FF2B5EF4-FFF2-40B4-BE49-F238E27FC236}">
                  <a16:creationId xmlns:a16="http://schemas.microsoft.com/office/drawing/2014/main" id="{442FAA04-7F67-489A-80C7-47F1C78D746C}"/>
                </a:ext>
              </a:extLst>
            </p:cNvPr>
            <p:cNvSpPr>
              <a:spLocks/>
            </p:cNvSpPr>
            <p:nvPr/>
          </p:nvSpPr>
          <p:spPr bwMode="auto">
            <a:xfrm>
              <a:off x="4489" y="1002"/>
              <a:ext cx="57" cy="108"/>
            </a:xfrm>
            <a:custGeom>
              <a:avLst/>
              <a:gdLst>
                <a:gd name="T0" fmla="*/ 0 w 226"/>
                <a:gd name="T1" fmla="*/ 363 h 408"/>
                <a:gd name="T2" fmla="*/ 45 w 226"/>
                <a:gd name="T3" fmla="*/ 408 h 408"/>
                <a:gd name="T4" fmla="*/ 136 w 226"/>
                <a:gd name="T5" fmla="*/ 363 h 408"/>
                <a:gd name="T6" fmla="*/ 226 w 226"/>
                <a:gd name="T7" fmla="*/ 46 h 408"/>
                <a:gd name="T8" fmla="*/ 181 w 226"/>
                <a:gd name="T9" fmla="*/ 0 h 408"/>
                <a:gd name="T10" fmla="*/ 90 w 226"/>
                <a:gd name="T11" fmla="*/ 46 h 408"/>
                <a:gd name="T12" fmla="*/ 0 w 226"/>
                <a:gd name="T13" fmla="*/ 363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6" h="408">
                  <a:moveTo>
                    <a:pt x="0" y="363"/>
                  </a:moveTo>
                  <a:lnTo>
                    <a:pt x="45" y="408"/>
                  </a:lnTo>
                  <a:lnTo>
                    <a:pt x="136" y="363"/>
                  </a:lnTo>
                  <a:lnTo>
                    <a:pt x="226" y="46"/>
                  </a:lnTo>
                  <a:lnTo>
                    <a:pt x="181" y="0"/>
                  </a:lnTo>
                  <a:lnTo>
                    <a:pt x="90" y="46"/>
                  </a:lnTo>
                  <a:lnTo>
                    <a:pt x="0" y="363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56" name="Freeform 52">
              <a:extLst>
                <a:ext uri="{FF2B5EF4-FFF2-40B4-BE49-F238E27FC236}">
                  <a16:creationId xmlns:a16="http://schemas.microsoft.com/office/drawing/2014/main" id="{AF0F7E9A-9257-4A42-BE3F-FEF214D0C277}"/>
                </a:ext>
              </a:extLst>
            </p:cNvPr>
            <p:cNvSpPr>
              <a:spLocks/>
            </p:cNvSpPr>
            <p:nvPr/>
          </p:nvSpPr>
          <p:spPr bwMode="auto">
            <a:xfrm>
              <a:off x="4396" y="1103"/>
              <a:ext cx="100" cy="28"/>
            </a:xfrm>
            <a:custGeom>
              <a:avLst/>
              <a:gdLst>
                <a:gd name="T0" fmla="*/ 91 w 363"/>
                <a:gd name="T1" fmla="*/ 0 h 91"/>
                <a:gd name="T2" fmla="*/ 0 w 363"/>
                <a:gd name="T3" fmla="*/ 45 h 91"/>
                <a:gd name="T4" fmla="*/ 45 w 363"/>
                <a:gd name="T5" fmla="*/ 91 h 91"/>
                <a:gd name="T6" fmla="*/ 272 w 363"/>
                <a:gd name="T7" fmla="*/ 91 h 91"/>
                <a:gd name="T8" fmla="*/ 363 w 363"/>
                <a:gd name="T9" fmla="*/ 45 h 91"/>
                <a:gd name="T10" fmla="*/ 318 w 363"/>
                <a:gd name="T11" fmla="*/ 0 h 91"/>
                <a:gd name="T12" fmla="*/ 91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91" y="0"/>
                  </a:moveTo>
                  <a:lnTo>
                    <a:pt x="0" y="45"/>
                  </a:lnTo>
                  <a:lnTo>
                    <a:pt x="45" y="91"/>
                  </a:lnTo>
                  <a:lnTo>
                    <a:pt x="272" y="91"/>
                  </a:lnTo>
                  <a:lnTo>
                    <a:pt x="363" y="45"/>
                  </a:lnTo>
                  <a:lnTo>
                    <a:pt x="318" y="0"/>
                  </a:lnTo>
                  <a:lnTo>
                    <a:pt x="91" y="0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1557" name="Group 53">
            <a:extLst>
              <a:ext uri="{FF2B5EF4-FFF2-40B4-BE49-F238E27FC236}">
                <a16:creationId xmlns:a16="http://schemas.microsoft.com/office/drawing/2014/main" id="{389FDD00-7E13-427A-A70A-0DF97373ED84}"/>
              </a:ext>
            </a:extLst>
          </p:cNvPr>
          <p:cNvGrpSpPr>
            <a:grpSpLocks/>
          </p:cNvGrpSpPr>
          <p:nvPr/>
        </p:nvGrpSpPr>
        <p:grpSpPr bwMode="auto">
          <a:xfrm>
            <a:off x="3009900" y="1557338"/>
            <a:ext cx="269875" cy="431800"/>
            <a:chOff x="1896" y="981"/>
            <a:chExt cx="170" cy="272"/>
          </a:xfrm>
        </p:grpSpPr>
        <p:sp>
          <p:nvSpPr>
            <p:cNvPr id="21558" name="Freeform 54">
              <a:extLst>
                <a:ext uri="{FF2B5EF4-FFF2-40B4-BE49-F238E27FC236}">
                  <a16:creationId xmlns:a16="http://schemas.microsoft.com/office/drawing/2014/main" id="{416C5680-D68E-4FD5-A49C-F73547C5F9B7}"/>
                </a:ext>
              </a:extLst>
            </p:cNvPr>
            <p:cNvSpPr>
              <a:spLocks/>
            </p:cNvSpPr>
            <p:nvPr/>
          </p:nvSpPr>
          <p:spPr bwMode="auto">
            <a:xfrm>
              <a:off x="1916" y="981"/>
              <a:ext cx="129" cy="34"/>
            </a:xfrm>
            <a:custGeom>
              <a:avLst/>
              <a:gdLst>
                <a:gd name="T0" fmla="*/ 45 w 363"/>
                <a:gd name="T1" fmla="*/ 0 h 91"/>
                <a:gd name="T2" fmla="*/ 0 w 363"/>
                <a:gd name="T3" fmla="*/ 46 h 91"/>
                <a:gd name="T4" fmla="*/ 45 w 363"/>
                <a:gd name="T5" fmla="*/ 91 h 91"/>
                <a:gd name="T6" fmla="*/ 318 w 363"/>
                <a:gd name="T7" fmla="*/ 91 h 91"/>
                <a:gd name="T8" fmla="*/ 363 w 363"/>
                <a:gd name="T9" fmla="*/ 46 h 91"/>
                <a:gd name="T10" fmla="*/ 318 w 363"/>
                <a:gd name="T11" fmla="*/ 0 h 91"/>
                <a:gd name="T12" fmla="*/ 45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45" y="0"/>
                  </a:moveTo>
                  <a:lnTo>
                    <a:pt x="0" y="46"/>
                  </a:lnTo>
                  <a:lnTo>
                    <a:pt x="45" y="91"/>
                  </a:lnTo>
                  <a:lnTo>
                    <a:pt x="318" y="91"/>
                  </a:lnTo>
                  <a:lnTo>
                    <a:pt x="363" y="46"/>
                  </a:lnTo>
                  <a:lnTo>
                    <a:pt x="318" y="0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59" name="Freeform 55">
              <a:extLst>
                <a:ext uri="{FF2B5EF4-FFF2-40B4-BE49-F238E27FC236}">
                  <a16:creationId xmlns:a16="http://schemas.microsoft.com/office/drawing/2014/main" id="{BFFA9647-2755-4C88-9237-58875BBE699C}"/>
                </a:ext>
              </a:extLst>
            </p:cNvPr>
            <p:cNvSpPr>
              <a:spLocks/>
            </p:cNvSpPr>
            <p:nvPr/>
          </p:nvSpPr>
          <p:spPr bwMode="auto">
            <a:xfrm>
              <a:off x="1916" y="1100"/>
              <a:ext cx="129" cy="34"/>
            </a:xfrm>
            <a:custGeom>
              <a:avLst/>
              <a:gdLst>
                <a:gd name="T0" fmla="*/ 45 w 363"/>
                <a:gd name="T1" fmla="*/ 0 h 91"/>
                <a:gd name="T2" fmla="*/ 0 w 363"/>
                <a:gd name="T3" fmla="*/ 46 h 91"/>
                <a:gd name="T4" fmla="*/ 45 w 363"/>
                <a:gd name="T5" fmla="*/ 91 h 91"/>
                <a:gd name="T6" fmla="*/ 318 w 363"/>
                <a:gd name="T7" fmla="*/ 91 h 91"/>
                <a:gd name="T8" fmla="*/ 363 w 363"/>
                <a:gd name="T9" fmla="*/ 46 h 91"/>
                <a:gd name="T10" fmla="*/ 318 w 363"/>
                <a:gd name="T11" fmla="*/ 0 h 91"/>
                <a:gd name="T12" fmla="*/ 45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45" y="0"/>
                  </a:moveTo>
                  <a:lnTo>
                    <a:pt x="0" y="46"/>
                  </a:lnTo>
                  <a:lnTo>
                    <a:pt x="45" y="91"/>
                  </a:lnTo>
                  <a:lnTo>
                    <a:pt x="318" y="91"/>
                  </a:lnTo>
                  <a:lnTo>
                    <a:pt x="363" y="46"/>
                  </a:lnTo>
                  <a:lnTo>
                    <a:pt x="318" y="0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60" name="Freeform 56">
              <a:extLst>
                <a:ext uri="{FF2B5EF4-FFF2-40B4-BE49-F238E27FC236}">
                  <a16:creationId xmlns:a16="http://schemas.microsoft.com/office/drawing/2014/main" id="{E56611E0-6365-4DEC-9635-128A19BC0AE4}"/>
                </a:ext>
              </a:extLst>
            </p:cNvPr>
            <p:cNvSpPr>
              <a:spLocks/>
            </p:cNvSpPr>
            <p:nvPr/>
          </p:nvSpPr>
          <p:spPr bwMode="auto">
            <a:xfrm>
              <a:off x="1916" y="1219"/>
              <a:ext cx="129" cy="34"/>
            </a:xfrm>
            <a:custGeom>
              <a:avLst/>
              <a:gdLst>
                <a:gd name="T0" fmla="*/ 45 w 363"/>
                <a:gd name="T1" fmla="*/ 0 h 91"/>
                <a:gd name="T2" fmla="*/ 0 w 363"/>
                <a:gd name="T3" fmla="*/ 46 h 91"/>
                <a:gd name="T4" fmla="*/ 45 w 363"/>
                <a:gd name="T5" fmla="*/ 91 h 91"/>
                <a:gd name="T6" fmla="*/ 318 w 363"/>
                <a:gd name="T7" fmla="*/ 91 h 91"/>
                <a:gd name="T8" fmla="*/ 363 w 363"/>
                <a:gd name="T9" fmla="*/ 46 h 91"/>
                <a:gd name="T10" fmla="*/ 318 w 363"/>
                <a:gd name="T11" fmla="*/ 0 h 91"/>
                <a:gd name="T12" fmla="*/ 45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45" y="0"/>
                  </a:moveTo>
                  <a:lnTo>
                    <a:pt x="0" y="46"/>
                  </a:lnTo>
                  <a:lnTo>
                    <a:pt x="45" y="91"/>
                  </a:lnTo>
                  <a:lnTo>
                    <a:pt x="318" y="91"/>
                  </a:lnTo>
                  <a:lnTo>
                    <a:pt x="363" y="46"/>
                  </a:lnTo>
                  <a:lnTo>
                    <a:pt x="318" y="0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61" name="Freeform 57">
              <a:extLst>
                <a:ext uri="{FF2B5EF4-FFF2-40B4-BE49-F238E27FC236}">
                  <a16:creationId xmlns:a16="http://schemas.microsoft.com/office/drawing/2014/main" id="{84755A0C-FB7C-4EFC-B5BD-52B27A576B49}"/>
                </a:ext>
              </a:extLst>
            </p:cNvPr>
            <p:cNvSpPr>
              <a:spLocks/>
            </p:cNvSpPr>
            <p:nvPr/>
          </p:nvSpPr>
          <p:spPr bwMode="auto">
            <a:xfrm>
              <a:off x="2032" y="1124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62" name="Freeform 58">
              <a:extLst>
                <a:ext uri="{FF2B5EF4-FFF2-40B4-BE49-F238E27FC236}">
                  <a16:creationId xmlns:a16="http://schemas.microsoft.com/office/drawing/2014/main" id="{4E17F0F8-0906-4278-8511-371992699B7E}"/>
                </a:ext>
              </a:extLst>
            </p:cNvPr>
            <p:cNvSpPr>
              <a:spLocks/>
            </p:cNvSpPr>
            <p:nvPr/>
          </p:nvSpPr>
          <p:spPr bwMode="auto">
            <a:xfrm>
              <a:off x="1896" y="1002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1563" name="Group 59">
            <a:extLst>
              <a:ext uri="{FF2B5EF4-FFF2-40B4-BE49-F238E27FC236}">
                <a16:creationId xmlns:a16="http://schemas.microsoft.com/office/drawing/2014/main" id="{27564551-DBF5-4C16-ACF9-E039557A4203}"/>
              </a:ext>
            </a:extLst>
          </p:cNvPr>
          <p:cNvGrpSpPr>
            <a:grpSpLocks/>
          </p:cNvGrpSpPr>
          <p:nvPr/>
        </p:nvGrpSpPr>
        <p:grpSpPr bwMode="auto">
          <a:xfrm>
            <a:off x="7202488" y="1557338"/>
            <a:ext cx="287337" cy="431800"/>
            <a:chOff x="4537" y="981"/>
            <a:chExt cx="181" cy="272"/>
          </a:xfrm>
        </p:grpSpPr>
        <p:sp>
          <p:nvSpPr>
            <p:cNvPr id="21564" name="Freeform 60">
              <a:extLst>
                <a:ext uri="{FF2B5EF4-FFF2-40B4-BE49-F238E27FC236}">
                  <a16:creationId xmlns:a16="http://schemas.microsoft.com/office/drawing/2014/main" id="{8A0FFF01-202E-4E50-9BAB-BD0F562A8929}"/>
                </a:ext>
              </a:extLst>
            </p:cNvPr>
            <p:cNvSpPr>
              <a:spLocks/>
            </p:cNvSpPr>
            <p:nvPr/>
          </p:nvSpPr>
          <p:spPr bwMode="auto">
            <a:xfrm>
              <a:off x="4562" y="1002"/>
              <a:ext cx="57" cy="108"/>
            </a:xfrm>
            <a:custGeom>
              <a:avLst/>
              <a:gdLst>
                <a:gd name="T0" fmla="*/ 0 w 226"/>
                <a:gd name="T1" fmla="*/ 363 h 408"/>
                <a:gd name="T2" fmla="*/ 45 w 226"/>
                <a:gd name="T3" fmla="*/ 408 h 408"/>
                <a:gd name="T4" fmla="*/ 136 w 226"/>
                <a:gd name="T5" fmla="*/ 363 h 408"/>
                <a:gd name="T6" fmla="*/ 226 w 226"/>
                <a:gd name="T7" fmla="*/ 46 h 408"/>
                <a:gd name="T8" fmla="*/ 181 w 226"/>
                <a:gd name="T9" fmla="*/ 0 h 408"/>
                <a:gd name="T10" fmla="*/ 90 w 226"/>
                <a:gd name="T11" fmla="*/ 46 h 408"/>
                <a:gd name="T12" fmla="*/ 0 w 226"/>
                <a:gd name="T13" fmla="*/ 363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6" h="408">
                  <a:moveTo>
                    <a:pt x="0" y="363"/>
                  </a:moveTo>
                  <a:lnTo>
                    <a:pt x="45" y="408"/>
                  </a:lnTo>
                  <a:lnTo>
                    <a:pt x="136" y="363"/>
                  </a:lnTo>
                  <a:lnTo>
                    <a:pt x="226" y="46"/>
                  </a:lnTo>
                  <a:lnTo>
                    <a:pt x="181" y="0"/>
                  </a:lnTo>
                  <a:lnTo>
                    <a:pt x="90" y="46"/>
                  </a:lnTo>
                  <a:lnTo>
                    <a:pt x="0" y="363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65" name="Freeform 61">
              <a:extLst>
                <a:ext uri="{FF2B5EF4-FFF2-40B4-BE49-F238E27FC236}">
                  <a16:creationId xmlns:a16="http://schemas.microsoft.com/office/drawing/2014/main" id="{23A2B411-A52F-40BE-9057-3F025D256162}"/>
                </a:ext>
              </a:extLst>
            </p:cNvPr>
            <p:cNvSpPr>
              <a:spLocks/>
            </p:cNvSpPr>
            <p:nvPr/>
          </p:nvSpPr>
          <p:spPr bwMode="auto">
            <a:xfrm>
              <a:off x="4634" y="1124"/>
              <a:ext cx="59" cy="108"/>
            </a:xfrm>
            <a:custGeom>
              <a:avLst/>
              <a:gdLst>
                <a:gd name="T0" fmla="*/ 0 w 226"/>
                <a:gd name="T1" fmla="*/ 363 h 408"/>
                <a:gd name="T2" fmla="*/ 45 w 226"/>
                <a:gd name="T3" fmla="*/ 408 h 408"/>
                <a:gd name="T4" fmla="*/ 136 w 226"/>
                <a:gd name="T5" fmla="*/ 363 h 408"/>
                <a:gd name="T6" fmla="*/ 226 w 226"/>
                <a:gd name="T7" fmla="*/ 46 h 408"/>
                <a:gd name="T8" fmla="*/ 181 w 226"/>
                <a:gd name="T9" fmla="*/ 0 h 408"/>
                <a:gd name="T10" fmla="*/ 90 w 226"/>
                <a:gd name="T11" fmla="*/ 46 h 408"/>
                <a:gd name="T12" fmla="*/ 0 w 226"/>
                <a:gd name="T13" fmla="*/ 363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6" h="408">
                  <a:moveTo>
                    <a:pt x="0" y="363"/>
                  </a:moveTo>
                  <a:lnTo>
                    <a:pt x="45" y="408"/>
                  </a:lnTo>
                  <a:lnTo>
                    <a:pt x="136" y="363"/>
                  </a:lnTo>
                  <a:lnTo>
                    <a:pt x="226" y="46"/>
                  </a:lnTo>
                  <a:lnTo>
                    <a:pt x="181" y="0"/>
                  </a:lnTo>
                  <a:lnTo>
                    <a:pt x="90" y="46"/>
                  </a:lnTo>
                  <a:lnTo>
                    <a:pt x="0" y="363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66" name="Freeform 62">
              <a:extLst>
                <a:ext uri="{FF2B5EF4-FFF2-40B4-BE49-F238E27FC236}">
                  <a16:creationId xmlns:a16="http://schemas.microsoft.com/office/drawing/2014/main" id="{0AC94000-13F1-480C-8750-DE6A21A1310C}"/>
                </a:ext>
              </a:extLst>
            </p:cNvPr>
            <p:cNvSpPr>
              <a:spLocks/>
            </p:cNvSpPr>
            <p:nvPr/>
          </p:nvSpPr>
          <p:spPr bwMode="auto">
            <a:xfrm>
              <a:off x="4577" y="1103"/>
              <a:ext cx="100" cy="28"/>
            </a:xfrm>
            <a:custGeom>
              <a:avLst/>
              <a:gdLst>
                <a:gd name="T0" fmla="*/ 91 w 363"/>
                <a:gd name="T1" fmla="*/ 0 h 91"/>
                <a:gd name="T2" fmla="*/ 0 w 363"/>
                <a:gd name="T3" fmla="*/ 45 h 91"/>
                <a:gd name="T4" fmla="*/ 45 w 363"/>
                <a:gd name="T5" fmla="*/ 91 h 91"/>
                <a:gd name="T6" fmla="*/ 272 w 363"/>
                <a:gd name="T7" fmla="*/ 91 h 91"/>
                <a:gd name="T8" fmla="*/ 363 w 363"/>
                <a:gd name="T9" fmla="*/ 45 h 91"/>
                <a:gd name="T10" fmla="*/ 318 w 363"/>
                <a:gd name="T11" fmla="*/ 0 h 91"/>
                <a:gd name="T12" fmla="*/ 91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91" y="0"/>
                  </a:moveTo>
                  <a:lnTo>
                    <a:pt x="0" y="45"/>
                  </a:lnTo>
                  <a:lnTo>
                    <a:pt x="45" y="91"/>
                  </a:lnTo>
                  <a:lnTo>
                    <a:pt x="272" y="91"/>
                  </a:lnTo>
                  <a:lnTo>
                    <a:pt x="363" y="45"/>
                  </a:lnTo>
                  <a:lnTo>
                    <a:pt x="318" y="0"/>
                  </a:lnTo>
                  <a:lnTo>
                    <a:pt x="91" y="0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67" name="Freeform 63">
              <a:extLst>
                <a:ext uri="{FF2B5EF4-FFF2-40B4-BE49-F238E27FC236}">
                  <a16:creationId xmlns:a16="http://schemas.microsoft.com/office/drawing/2014/main" id="{C4B8EAF4-4D01-4137-A60F-1AAD4F4801B1}"/>
                </a:ext>
              </a:extLst>
            </p:cNvPr>
            <p:cNvSpPr>
              <a:spLocks/>
            </p:cNvSpPr>
            <p:nvPr/>
          </p:nvSpPr>
          <p:spPr bwMode="auto">
            <a:xfrm>
              <a:off x="4537" y="1226"/>
              <a:ext cx="99" cy="27"/>
            </a:xfrm>
            <a:custGeom>
              <a:avLst/>
              <a:gdLst>
                <a:gd name="T0" fmla="*/ 91 w 363"/>
                <a:gd name="T1" fmla="*/ 0 h 91"/>
                <a:gd name="T2" fmla="*/ 0 w 363"/>
                <a:gd name="T3" fmla="*/ 45 h 91"/>
                <a:gd name="T4" fmla="*/ 45 w 363"/>
                <a:gd name="T5" fmla="*/ 91 h 91"/>
                <a:gd name="T6" fmla="*/ 272 w 363"/>
                <a:gd name="T7" fmla="*/ 91 h 91"/>
                <a:gd name="T8" fmla="*/ 363 w 363"/>
                <a:gd name="T9" fmla="*/ 45 h 91"/>
                <a:gd name="T10" fmla="*/ 318 w 363"/>
                <a:gd name="T11" fmla="*/ 0 h 91"/>
                <a:gd name="T12" fmla="*/ 91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91" y="0"/>
                  </a:moveTo>
                  <a:lnTo>
                    <a:pt x="0" y="45"/>
                  </a:lnTo>
                  <a:lnTo>
                    <a:pt x="45" y="91"/>
                  </a:lnTo>
                  <a:lnTo>
                    <a:pt x="272" y="91"/>
                  </a:lnTo>
                  <a:lnTo>
                    <a:pt x="363" y="45"/>
                  </a:lnTo>
                  <a:lnTo>
                    <a:pt x="318" y="0"/>
                  </a:lnTo>
                  <a:lnTo>
                    <a:pt x="91" y="0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68" name="Freeform 64">
              <a:extLst>
                <a:ext uri="{FF2B5EF4-FFF2-40B4-BE49-F238E27FC236}">
                  <a16:creationId xmlns:a16="http://schemas.microsoft.com/office/drawing/2014/main" id="{5DD803AF-8916-418A-958C-52B9B3A02F12}"/>
                </a:ext>
              </a:extLst>
            </p:cNvPr>
            <p:cNvSpPr>
              <a:spLocks/>
            </p:cNvSpPr>
            <p:nvPr/>
          </p:nvSpPr>
          <p:spPr bwMode="auto">
            <a:xfrm>
              <a:off x="4618" y="981"/>
              <a:ext cx="100" cy="27"/>
            </a:xfrm>
            <a:custGeom>
              <a:avLst/>
              <a:gdLst>
                <a:gd name="T0" fmla="*/ 91 w 363"/>
                <a:gd name="T1" fmla="*/ 0 h 91"/>
                <a:gd name="T2" fmla="*/ 0 w 363"/>
                <a:gd name="T3" fmla="*/ 45 h 91"/>
                <a:gd name="T4" fmla="*/ 45 w 363"/>
                <a:gd name="T5" fmla="*/ 91 h 91"/>
                <a:gd name="T6" fmla="*/ 272 w 363"/>
                <a:gd name="T7" fmla="*/ 91 h 91"/>
                <a:gd name="T8" fmla="*/ 363 w 363"/>
                <a:gd name="T9" fmla="*/ 45 h 91"/>
                <a:gd name="T10" fmla="*/ 318 w 363"/>
                <a:gd name="T11" fmla="*/ 0 h 91"/>
                <a:gd name="T12" fmla="*/ 91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91" y="0"/>
                  </a:moveTo>
                  <a:lnTo>
                    <a:pt x="0" y="45"/>
                  </a:lnTo>
                  <a:lnTo>
                    <a:pt x="45" y="91"/>
                  </a:lnTo>
                  <a:lnTo>
                    <a:pt x="272" y="91"/>
                  </a:lnTo>
                  <a:lnTo>
                    <a:pt x="363" y="45"/>
                  </a:lnTo>
                  <a:lnTo>
                    <a:pt x="318" y="0"/>
                  </a:lnTo>
                  <a:lnTo>
                    <a:pt x="91" y="0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1569" name="Group 65">
            <a:extLst>
              <a:ext uri="{FF2B5EF4-FFF2-40B4-BE49-F238E27FC236}">
                <a16:creationId xmlns:a16="http://schemas.microsoft.com/office/drawing/2014/main" id="{BE05DD9D-3C87-4290-AC65-D99A72F77425}"/>
              </a:ext>
            </a:extLst>
          </p:cNvPr>
          <p:cNvGrpSpPr>
            <a:grpSpLocks/>
          </p:cNvGrpSpPr>
          <p:nvPr/>
        </p:nvGrpSpPr>
        <p:grpSpPr bwMode="auto">
          <a:xfrm>
            <a:off x="3335338" y="1557338"/>
            <a:ext cx="269875" cy="431800"/>
            <a:chOff x="2101" y="981"/>
            <a:chExt cx="170" cy="272"/>
          </a:xfrm>
        </p:grpSpPr>
        <p:sp>
          <p:nvSpPr>
            <p:cNvPr id="21570" name="Freeform 66">
              <a:extLst>
                <a:ext uri="{FF2B5EF4-FFF2-40B4-BE49-F238E27FC236}">
                  <a16:creationId xmlns:a16="http://schemas.microsoft.com/office/drawing/2014/main" id="{866A28C2-78B3-4F51-A818-09CEC9FAF219}"/>
                </a:ext>
              </a:extLst>
            </p:cNvPr>
            <p:cNvSpPr>
              <a:spLocks/>
            </p:cNvSpPr>
            <p:nvPr/>
          </p:nvSpPr>
          <p:spPr bwMode="auto">
            <a:xfrm>
              <a:off x="2121" y="981"/>
              <a:ext cx="129" cy="34"/>
            </a:xfrm>
            <a:custGeom>
              <a:avLst/>
              <a:gdLst>
                <a:gd name="T0" fmla="*/ 45 w 363"/>
                <a:gd name="T1" fmla="*/ 0 h 91"/>
                <a:gd name="T2" fmla="*/ 0 w 363"/>
                <a:gd name="T3" fmla="*/ 46 h 91"/>
                <a:gd name="T4" fmla="*/ 45 w 363"/>
                <a:gd name="T5" fmla="*/ 91 h 91"/>
                <a:gd name="T6" fmla="*/ 318 w 363"/>
                <a:gd name="T7" fmla="*/ 91 h 91"/>
                <a:gd name="T8" fmla="*/ 363 w 363"/>
                <a:gd name="T9" fmla="*/ 46 h 91"/>
                <a:gd name="T10" fmla="*/ 318 w 363"/>
                <a:gd name="T11" fmla="*/ 0 h 91"/>
                <a:gd name="T12" fmla="*/ 45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45" y="0"/>
                  </a:moveTo>
                  <a:lnTo>
                    <a:pt x="0" y="46"/>
                  </a:lnTo>
                  <a:lnTo>
                    <a:pt x="45" y="91"/>
                  </a:lnTo>
                  <a:lnTo>
                    <a:pt x="318" y="91"/>
                  </a:lnTo>
                  <a:lnTo>
                    <a:pt x="363" y="46"/>
                  </a:lnTo>
                  <a:lnTo>
                    <a:pt x="318" y="0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71" name="Freeform 67">
              <a:extLst>
                <a:ext uri="{FF2B5EF4-FFF2-40B4-BE49-F238E27FC236}">
                  <a16:creationId xmlns:a16="http://schemas.microsoft.com/office/drawing/2014/main" id="{A38D08C3-4E97-4AAE-89AC-98571A8D8B0C}"/>
                </a:ext>
              </a:extLst>
            </p:cNvPr>
            <p:cNvSpPr>
              <a:spLocks/>
            </p:cNvSpPr>
            <p:nvPr/>
          </p:nvSpPr>
          <p:spPr bwMode="auto">
            <a:xfrm>
              <a:off x="2121" y="1100"/>
              <a:ext cx="129" cy="34"/>
            </a:xfrm>
            <a:custGeom>
              <a:avLst/>
              <a:gdLst>
                <a:gd name="T0" fmla="*/ 45 w 363"/>
                <a:gd name="T1" fmla="*/ 0 h 91"/>
                <a:gd name="T2" fmla="*/ 0 w 363"/>
                <a:gd name="T3" fmla="*/ 46 h 91"/>
                <a:gd name="T4" fmla="*/ 45 w 363"/>
                <a:gd name="T5" fmla="*/ 91 h 91"/>
                <a:gd name="T6" fmla="*/ 318 w 363"/>
                <a:gd name="T7" fmla="*/ 91 h 91"/>
                <a:gd name="T8" fmla="*/ 363 w 363"/>
                <a:gd name="T9" fmla="*/ 46 h 91"/>
                <a:gd name="T10" fmla="*/ 318 w 363"/>
                <a:gd name="T11" fmla="*/ 0 h 91"/>
                <a:gd name="T12" fmla="*/ 45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45" y="0"/>
                  </a:moveTo>
                  <a:lnTo>
                    <a:pt x="0" y="46"/>
                  </a:lnTo>
                  <a:lnTo>
                    <a:pt x="45" y="91"/>
                  </a:lnTo>
                  <a:lnTo>
                    <a:pt x="318" y="91"/>
                  </a:lnTo>
                  <a:lnTo>
                    <a:pt x="363" y="46"/>
                  </a:lnTo>
                  <a:lnTo>
                    <a:pt x="318" y="0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72" name="Freeform 68">
              <a:extLst>
                <a:ext uri="{FF2B5EF4-FFF2-40B4-BE49-F238E27FC236}">
                  <a16:creationId xmlns:a16="http://schemas.microsoft.com/office/drawing/2014/main" id="{C5E5F643-90D3-4CE8-A16E-B86EC2DD2481}"/>
                </a:ext>
              </a:extLst>
            </p:cNvPr>
            <p:cNvSpPr>
              <a:spLocks/>
            </p:cNvSpPr>
            <p:nvPr/>
          </p:nvSpPr>
          <p:spPr bwMode="auto">
            <a:xfrm>
              <a:off x="2121" y="1219"/>
              <a:ext cx="129" cy="34"/>
            </a:xfrm>
            <a:custGeom>
              <a:avLst/>
              <a:gdLst>
                <a:gd name="T0" fmla="*/ 45 w 363"/>
                <a:gd name="T1" fmla="*/ 0 h 91"/>
                <a:gd name="T2" fmla="*/ 0 w 363"/>
                <a:gd name="T3" fmla="*/ 46 h 91"/>
                <a:gd name="T4" fmla="*/ 45 w 363"/>
                <a:gd name="T5" fmla="*/ 91 h 91"/>
                <a:gd name="T6" fmla="*/ 318 w 363"/>
                <a:gd name="T7" fmla="*/ 91 h 91"/>
                <a:gd name="T8" fmla="*/ 363 w 363"/>
                <a:gd name="T9" fmla="*/ 46 h 91"/>
                <a:gd name="T10" fmla="*/ 318 w 363"/>
                <a:gd name="T11" fmla="*/ 0 h 91"/>
                <a:gd name="T12" fmla="*/ 45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45" y="0"/>
                  </a:moveTo>
                  <a:lnTo>
                    <a:pt x="0" y="46"/>
                  </a:lnTo>
                  <a:lnTo>
                    <a:pt x="45" y="91"/>
                  </a:lnTo>
                  <a:lnTo>
                    <a:pt x="318" y="91"/>
                  </a:lnTo>
                  <a:lnTo>
                    <a:pt x="363" y="46"/>
                  </a:lnTo>
                  <a:lnTo>
                    <a:pt x="318" y="0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73" name="Freeform 69">
              <a:extLst>
                <a:ext uri="{FF2B5EF4-FFF2-40B4-BE49-F238E27FC236}">
                  <a16:creationId xmlns:a16="http://schemas.microsoft.com/office/drawing/2014/main" id="{690BDC28-EB22-494A-9191-70309053AC0D}"/>
                </a:ext>
              </a:extLst>
            </p:cNvPr>
            <p:cNvSpPr>
              <a:spLocks/>
            </p:cNvSpPr>
            <p:nvPr/>
          </p:nvSpPr>
          <p:spPr bwMode="auto">
            <a:xfrm>
              <a:off x="2101" y="1124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74" name="Freeform 70">
              <a:extLst>
                <a:ext uri="{FF2B5EF4-FFF2-40B4-BE49-F238E27FC236}">
                  <a16:creationId xmlns:a16="http://schemas.microsoft.com/office/drawing/2014/main" id="{8991EF6E-79A8-4DF8-A954-2A54CDB23EF3}"/>
                </a:ext>
              </a:extLst>
            </p:cNvPr>
            <p:cNvSpPr>
              <a:spLocks/>
            </p:cNvSpPr>
            <p:nvPr/>
          </p:nvSpPr>
          <p:spPr bwMode="auto">
            <a:xfrm>
              <a:off x="2237" y="1124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75" name="Freeform 71">
              <a:extLst>
                <a:ext uri="{FF2B5EF4-FFF2-40B4-BE49-F238E27FC236}">
                  <a16:creationId xmlns:a16="http://schemas.microsoft.com/office/drawing/2014/main" id="{EADBE8B7-5714-4908-9FDA-61FB8B5278C6}"/>
                </a:ext>
              </a:extLst>
            </p:cNvPr>
            <p:cNvSpPr>
              <a:spLocks/>
            </p:cNvSpPr>
            <p:nvPr/>
          </p:nvSpPr>
          <p:spPr bwMode="auto">
            <a:xfrm>
              <a:off x="2101" y="1002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1576" name="Group 72">
            <a:extLst>
              <a:ext uri="{FF2B5EF4-FFF2-40B4-BE49-F238E27FC236}">
                <a16:creationId xmlns:a16="http://schemas.microsoft.com/office/drawing/2014/main" id="{01FF41B4-F817-44B1-AFCC-769EAD254712}"/>
              </a:ext>
            </a:extLst>
          </p:cNvPr>
          <p:cNvGrpSpPr>
            <a:grpSpLocks/>
          </p:cNvGrpSpPr>
          <p:nvPr/>
        </p:nvGrpSpPr>
        <p:grpSpPr bwMode="auto">
          <a:xfrm>
            <a:off x="7473950" y="1557338"/>
            <a:ext cx="304800" cy="431800"/>
            <a:chOff x="4708" y="981"/>
            <a:chExt cx="192" cy="272"/>
          </a:xfrm>
        </p:grpSpPr>
        <p:sp>
          <p:nvSpPr>
            <p:cNvPr id="21577" name="Freeform 73">
              <a:extLst>
                <a:ext uri="{FF2B5EF4-FFF2-40B4-BE49-F238E27FC236}">
                  <a16:creationId xmlns:a16="http://schemas.microsoft.com/office/drawing/2014/main" id="{5C9B7871-90C4-4F79-B85B-E0234A37B1BC}"/>
                </a:ext>
              </a:extLst>
            </p:cNvPr>
            <p:cNvSpPr>
              <a:spLocks/>
            </p:cNvSpPr>
            <p:nvPr/>
          </p:nvSpPr>
          <p:spPr bwMode="auto">
            <a:xfrm>
              <a:off x="4708" y="1124"/>
              <a:ext cx="58" cy="108"/>
            </a:xfrm>
            <a:custGeom>
              <a:avLst/>
              <a:gdLst>
                <a:gd name="T0" fmla="*/ 0 w 226"/>
                <a:gd name="T1" fmla="*/ 363 h 408"/>
                <a:gd name="T2" fmla="*/ 45 w 226"/>
                <a:gd name="T3" fmla="*/ 408 h 408"/>
                <a:gd name="T4" fmla="*/ 136 w 226"/>
                <a:gd name="T5" fmla="*/ 363 h 408"/>
                <a:gd name="T6" fmla="*/ 226 w 226"/>
                <a:gd name="T7" fmla="*/ 46 h 408"/>
                <a:gd name="T8" fmla="*/ 181 w 226"/>
                <a:gd name="T9" fmla="*/ 0 h 408"/>
                <a:gd name="T10" fmla="*/ 90 w 226"/>
                <a:gd name="T11" fmla="*/ 46 h 408"/>
                <a:gd name="T12" fmla="*/ 0 w 226"/>
                <a:gd name="T13" fmla="*/ 363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6" h="408">
                  <a:moveTo>
                    <a:pt x="0" y="363"/>
                  </a:moveTo>
                  <a:lnTo>
                    <a:pt x="45" y="408"/>
                  </a:lnTo>
                  <a:lnTo>
                    <a:pt x="136" y="363"/>
                  </a:lnTo>
                  <a:lnTo>
                    <a:pt x="226" y="46"/>
                  </a:lnTo>
                  <a:lnTo>
                    <a:pt x="181" y="0"/>
                  </a:lnTo>
                  <a:lnTo>
                    <a:pt x="90" y="46"/>
                  </a:lnTo>
                  <a:lnTo>
                    <a:pt x="0" y="363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78" name="Freeform 74">
              <a:extLst>
                <a:ext uri="{FF2B5EF4-FFF2-40B4-BE49-F238E27FC236}">
                  <a16:creationId xmlns:a16="http://schemas.microsoft.com/office/drawing/2014/main" id="{8E43DF04-2468-4C6E-83CB-ED15A6BE6160}"/>
                </a:ext>
              </a:extLst>
            </p:cNvPr>
            <p:cNvSpPr>
              <a:spLocks/>
            </p:cNvSpPr>
            <p:nvPr/>
          </p:nvSpPr>
          <p:spPr bwMode="auto">
            <a:xfrm>
              <a:off x="4744" y="1002"/>
              <a:ext cx="57" cy="108"/>
            </a:xfrm>
            <a:custGeom>
              <a:avLst/>
              <a:gdLst>
                <a:gd name="T0" fmla="*/ 0 w 226"/>
                <a:gd name="T1" fmla="*/ 363 h 408"/>
                <a:gd name="T2" fmla="*/ 45 w 226"/>
                <a:gd name="T3" fmla="*/ 408 h 408"/>
                <a:gd name="T4" fmla="*/ 136 w 226"/>
                <a:gd name="T5" fmla="*/ 363 h 408"/>
                <a:gd name="T6" fmla="*/ 226 w 226"/>
                <a:gd name="T7" fmla="*/ 46 h 408"/>
                <a:gd name="T8" fmla="*/ 181 w 226"/>
                <a:gd name="T9" fmla="*/ 0 h 408"/>
                <a:gd name="T10" fmla="*/ 90 w 226"/>
                <a:gd name="T11" fmla="*/ 46 h 408"/>
                <a:gd name="T12" fmla="*/ 0 w 226"/>
                <a:gd name="T13" fmla="*/ 363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6" h="408">
                  <a:moveTo>
                    <a:pt x="0" y="363"/>
                  </a:moveTo>
                  <a:lnTo>
                    <a:pt x="45" y="408"/>
                  </a:lnTo>
                  <a:lnTo>
                    <a:pt x="136" y="363"/>
                  </a:lnTo>
                  <a:lnTo>
                    <a:pt x="226" y="46"/>
                  </a:lnTo>
                  <a:lnTo>
                    <a:pt x="181" y="0"/>
                  </a:lnTo>
                  <a:lnTo>
                    <a:pt x="90" y="46"/>
                  </a:lnTo>
                  <a:lnTo>
                    <a:pt x="0" y="363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79" name="Freeform 75">
              <a:extLst>
                <a:ext uri="{FF2B5EF4-FFF2-40B4-BE49-F238E27FC236}">
                  <a16:creationId xmlns:a16="http://schemas.microsoft.com/office/drawing/2014/main" id="{181DE9E2-5F57-4DEA-8457-CD5B90CEB86C}"/>
                </a:ext>
              </a:extLst>
            </p:cNvPr>
            <p:cNvSpPr>
              <a:spLocks/>
            </p:cNvSpPr>
            <p:nvPr/>
          </p:nvSpPr>
          <p:spPr bwMode="auto">
            <a:xfrm>
              <a:off x="4816" y="1124"/>
              <a:ext cx="59" cy="108"/>
            </a:xfrm>
            <a:custGeom>
              <a:avLst/>
              <a:gdLst>
                <a:gd name="T0" fmla="*/ 0 w 226"/>
                <a:gd name="T1" fmla="*/ 363 h 408"/>
                <a:gd name="T2" fmla="*/ 45 w 226"/>
                <a:gd name="T3" fmla="*/ 408 h 408"/>
                <a:gd name="T4" fmla="*/ 136 w 226"/>
                <a:gd name="T5" fmla="*/ 363 h 408"/>
                <a:gd name="T6" fmla="*/ 226 w 226"/>
                <a:gd name="T7" fmla="*/ 46 h 408"/>
                <a:gd name="T8" fmla="*/ 181 w 226"/>
                <a:gd name="T9" fmla="*/ 0 h 408"/>
                <a:gd name="T10" fmla="*/ 90 w 226"/>
                <a:gd name="T11" fmla="*/ 46 h 408"/>
                <a:gd name="T12" fmla="*/ 0 w 226"/>
                <a:gd name="T13" fmla="*/ 363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6" h="408">
                  <a:moveTo>
                    <a:pt x="0" y="363"/>
                  </a:moveTo>
                  <a:lnTo>
                    <a:pt x="45" y="408"/>
                  </a:lnTo>
                  <a:lnTo>
                    <a:pt x="136" y="363"/>
                  </a:lnTo>
                  <a:lnTo>
                    <a:pt x="226" y="46"/>
                  </a:lnTo>
                  <a:lnTo>
                    <a:pt x="181" y="0"/>
                  </a:lnTo>
                  <a:lnTo>
                    <a:pt x="90" y="46"/>
                  </a:lnTo>
                  <a:lnTo>
                    <a:pt x="0" y="363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80" name="Freeform 76">
              <a:extLst>
                <a:ext uri="{FF2B5EF4-FFF2-40B4-BE49-F238E27FC236}">
                  <a16:creationId xmlns:a16="http://schemas.microsoft.com/office/drawing/2014/main" id="{70F8BB61-3DEB-4146-95F1-B71684037350}"/>
                </a:ext>
              </a:extLst>
            </p:cNvPr>
            <p:cNvSpPr>
              <a:spLocks/>
            </p:cNvSpPr>
            <p:nvPr/>
          </p:nvSpPr>
          <p:spPr bwMode="auto">
            <a:xfrm>
              <a:off x="4759" y="1103"/>
              <a:ext cx="100" cy="28"/>
            </a:xfrm>
            <a:custGeom>
              <a:avLst/>
              <a:gdLst>
                <a:gd name="T0" fmla="*/ 91 w 363"/>
                <a:gd name="T1" fmla="*/ 0 h 91"/>
                <a:gd name="T2" fmla="*/ 0 w 363"/>
                <a:gd name="T3" fmla="*/ 45 h 91"/>
                <a:gd name="T4" fmla="*/ 45 w 363"/>
                <a:gd name="T5" fmla="*/ 91 h 91"/>
                <a:gd name="T6" fmla="*/ 272 w 363"/>
                <a:gd name="T7" fmla="*/ 91 h 91"/>
                <a:gd name="T8" fmla="*/ 363 w 363"/>
                <a:gd name="T9" fmla="*/ 45 h 91"/>
                <a:gd name="T10" fmla="*/ 318 w 363"/>
                <a:gd name="T11" fmla="*/ 0 h 91"/>
                <a:gd name="T12" fmla="*/ 91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91" y="0"/>
                  </a:moveTo>
                  <a:lnTo>
                    <a:pt x="0" y="45"/>
                  </a:lnTo>
                  <a:lnTo>
                    <a:pt x="45" y="91"/>
                  </a:lnTo>
                  <a:lnTo>
                    <a:pt x="272" y="91"/>
                  </a:lnTo>
                  <a:lnTo>
                    <a:pt x="363" y="45"/>
                  </a:lnTo>
                  <a:lnTo>
                    <a:pt x="318" y="0"/>
                  </a:lnTo>
                  <a:lnTo>
                    <a:pt x="91" y="0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81" name="Freeform 77">
              <a:extLst>
                <a:ext uri="{FF2B5EF4-FFF2-40B4-BE49-F238E27FC236}">
                  <a16:creationId xmlns:a16="http://schemas.microsoft.com/office/drawing/2014/main" id="{972D1DB5-768E-4E59-A5C7-A24F9E57DD7C}"/>
                </a:ext>
              </a:extLst>
            </p:cNvPr>
            <p:cNvSpPr>
              <a:spLocks/>
            </p:cNvSpPr>
            <p:nvPr/>
          </p:nvSpPr>
          <p:spPr bwMode="auto">
            <a:xfrm>
              <a:off x="4719" y="1226"/>
              <a:ext cx="99" cy="27"/>
            </a:xfrm>
            <a:custGeom>
              <a:avLst/>
              <a:gdLst>
                <a:gd name="T0" fmla="*/ 91 w 363"/>
                <a:gd name="T1" fmla="*/ 0 h 91"/>
                <a:gd name="T2" fmla="*/ 0 w 363"/>
                <a:gd name="T3" fmla="*/ 45 h 91"/>
                <a:gd name="T4" fmla="*/ 45 w 363"/>
                <a:gd name="T5" fmla="*/ 91 h 91"/>
                <a:gd name="T6" fmla="*/ 272 w 363"/>
                <a:gd name="T7" fmla="*/ 91 h 91"/>
                <a:gd name="T8" fmla="*/ 363 w 363"/>
                <a:gd name="T9" fmla="*/ 45 h 91"/>
                <a:gd name="T10" fmla="*/ 318 w 363"/>
                <a:gd name="T11" fmla="*/ 0 h 91"/>
                <a:gd name="T12" fmla="*/ 91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91" y="0"/>
                  </a:moveTo>
                  <a:lnTo>
                    <a:pt x="0" y="45"/>
                  </a:lnTo>
                  <a:lnTo>
                    <a:pt x="45" y="91"/>
                  </a:lnTo>
                  <a:lnTo>
                    <a:pt x="272" y="91"/>
                  </a:lnTo>
                  <a:lnTo>
                    <a:pt x="363" y="45"/>
                  </a:lnTo>
                  <a:lnTo>
                    <a:pt x="318" y="0"/>
                  </a:lnTo>
                  <a:lnTo>
                    <a:pt x="91" y="0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82" name="Freeform 78">
              <a:extLst>
                <a:ext uri="{FF2B5EF4-FFF2-40B4-BE49-F238E27FC236}">
                  <a16:creationId xmlns:a16="http://schemas.microsoft.com/office/drawing/2014/main" id="{DB199533-77CC-42F6-B7CF-464D7069D4EE}"/>
                </a:ext>
              </a:extLst>
            </p:cNvPr>
            <p:cNvSpPr>
              <a:spLocks/>
            </p:cNvSpPr>
            <p:nvPr/>
          </p:nvSpPr>
          <p:spPr bwMode="auto">
            <a:xfrm>
              <a:off x="4800" y="981"/>
              <a:ext cx="100" cy="27"/>
            </a:xfrm>
            <a:custGeom>
              <a:avLst/>
              <a:gdLst>
                <a:gd name="T0" fmla="*/ 91 w 363"/>
                <a:gd name="T1" fmla="*/ 0 h 91"/>
                <a:gd name="T2" fmla="*/ 0 w 363"/>
                <a:gd name="T3" fmla="*/ 45 h 91"/>
                <a:gd name="T4" fmla="*/ 45 w 363"/>
                <a:gd name="T5" fmla="*/ 91 h 91"/>
                <a:gd name="T6" fmla="*/ 272 w 363"/>
                <a:gd name="T7" fmla="*/ 91 h 91"/>
                <a:gd name="T8" fmla="*/ 363 w 363"/>
                <a:gd name="T9" fmla="*/ 45 h 91"/>
                <a:gd name="T10" fmla="*/ 318 w 363"/>
                <a:gd name="T11" fmla="*/ 0 h 91"/>
                <a:gd name="T12" fmla="*/ 91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91" y="0"/>
                  </a:moveTo>
                  <a:lnTo>
                    <a:pt x="0" y="45"/>
                  </a:lnTo>
                  <a:lnTo>
                    <a:pt x="45" y="91"/>
                  </a:lnTo>
                  <a:lnTo>
                    <a:pt x="272" y="91"/>
                  </a:lnTo>
                  <a:lnTo>
                    <a:pt x="363" y="45"/>
                  </a:lnTo>
                  <a:lnTo>
                    <a:pt x="318" y="0"/>
                  </a:lnTo>
                  <a:lnTo>
                    <a:pt x="91" y="0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1583" name="Group 79">
            <a:extLst>
              <a:ext uri="{FF2B5EF4-FFF2-40B4-BE49-F238E27FC236}">
                <a16:creationId xmlns:a16="http://schemas.microsoft.com/office/drawing/2014/main" id="{3DA1518C-21C9-4DE7-99CB-90D34BE3BDB5}"/>
              </a:ext>
            </a:extLst>
          </p:cNvPr>
          <p:cNvGrpSpPr>
            <a:grpSpLocks/>
          </p:cNvGrpSpPr>
          <p:nvPr/>
        </p:nvGrpSpPr>
        <p:grpSpPr bwMode="auto">
          <a:xfrm>
            <a:off x="3690938" y="1557338"/>
            <a:ext cx="238125" cy="398462"/>
            <a:chOff x="2325" y="981"/>
            <a:chExt cx="150" cy="251"/>
          </a:xfrm>
        </p:grpSpPr>
        <p:sp>
          <p:nvSpPr>
            <p:cNvPr id="21584" name="Freeform 80">
              <a:extLst>
                <a:ext uri="{FF2B5EF4-FFF2-40B4-BE49-F238E27FC236}">
                  <a16:creationId xmlns:a16="http://schemas.microsoft.com/office/drawing/2014/main" id="{25B47DBE-2755-4199-97B3-5A454FE90579}"/>
                </a:ext>
              </a:extLst>
            </p:cNvPr>
            <p:cNvSpPr>
              <a:spLocks/>
            </p:cNvSpPr>
            <p:nvPr/>
          </p:nvSpPr>
          <p:spPr bwMode="auto">
            <a:xfrm>
              <a:off x="2325" y="981"/>
              <a:ext cx="129" cy="34"/>
            </a:xfrm>
            <a:custGeom>
              <a:avLst/>
              <a:gdLst>
                <a:gd name="T0" fmla="*/ 45 w 363"/>
                <a:gd name="T1" fmla="*/ 0 h 91"/>
                <a:gd name="T2" fmla="*/ 0 w 363"/>
                <a:gd name="T3" fmla="*/ 46 h 91"/>
                <a:gd name="T4" fmla="*/ 45 w 363"/>
                <a:gd name="T5" fmla="*/ 91 h 91"/>
                <a:gd name="T6" fmla="*/ 318 w 363"/>
                <a:gd name="T7" fmla="*/ 91 h 91"/>
                <a:gd name="T8" fmla="*/ 363 w 363"/>
                <a:gd name="T9" fmla="*/ 46 h 91"/>
                <a:gd name="T10" fmla="*/ 318 w 363"/>
                <a:gd name="T11" fmla="*/ 0 h 91"/>
                <a:gd name="T12" fmla="*/ 45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45" y="0"/>
                  </a:moveTo>
                  <a:lnTo>
                    <a:pt x="0" y="46"/>
                  </a:lnTo>
                  <a:lnTo>
                    <a:pt x="45" y="91"/>
                  </a:lnTo>
                  <a:lnTo>
                    <a:pt x="318" y="91"/>
                  </a:lnTo>
                  <a:lnTo>
                    <a:pt x="363" y="46"/>
                  </a:lnTo>
                  <a:lnTo>
                    <a:pt x="318" y="0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85" name="Freeform 81">
              <a:extLst>
                <a:ext uri="{FF2B5EF4-FFF2-40B4-BE49-F238E27FC236}">
                  <a16:creationId xmlns:a16="http://schemas.microsoft.com/office/drawing/2014/main" id="{E4729E6B-859E-4304-990C-CAF9CDB9A8C8}"/>
                </a:ext>
              </a:extLst>
            </p:cNvPr>
            <p:cNvSpPr>
              <a:spLocks/>
            </p:cNvSpPr>
            <p:nvPr/>
          </p:nvSpPr>
          <p:spPr bwMode="auto">
            <a:xfrm>
              <a:off x="2441" y="1124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86" name="Freeform 82">
              <a:extLst>
                <a:ext uri="{FF2B5EF4-FFF2-40B4-BE49-F238E27FC236}">
                  <a16:creationId xmlns:a16="http://schemas.microsoft.com/office/drawing/2014/main" id="{9889E241-D5AF-48E1-836D-3CE4B7A99CB3}"/>
                </a:ext>
              </a:extLst>
            </p:cNvPr>
            <p:cNvSpPr>
              <a:spLocks/>
            </p:cNvSpPr>
            <p:nvPr/>
          </p:nvSpPr>
          <p:spPr bwMode="auto">
            <a:xfrm>
              <a:off x="2441" y="1002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1587" name="Group 83">
            <a:extLst>
              <a:ext uri="{FF2B5EF4-FFF2-40B4-BE49-F238E27FC236}">
                <a16:creationId xmlns:a16="http://schemas.microsoft.com/office/drawing/2014/main" id="{8189ED42-E11D-4268-99F0-DB45D0799F65}"/>
              </a:ext>
            </a:extLst>
          </p:cNvPr>
          <p:cNvGrpSpPr>
            <a:grpSpLocks/>
          </p:cNvGrpSpPr>
          <p:nvPr/>
        </p:nvGrpSpPr>
        <p:grpSpPr bwMode="auto">
          <a:xfrm>
            <a:off x="7907338" y="1557338"/>
            <a:ext cx="173037" cy="398462"/>
            <a:chOff x="4981" y="981"/>
            <a:chExt cx="109" cy="251"/>
          </a:xfrm>
        </p:grpSpPr>
        <p:sp>
          <p:nvSpPr>
            <p:cNvPr id="21588" name="Freeform 84">
              <a:extLst>
                <a:ext uri="{FF2B5EF4-FFF2-40B4-BE49-F238E27FC236}">
                  <a16:creationId xmlns:a16="http://schemas.microsoft.com/office/drawing/2014/main" id="{94B6E296-9E59-4AB3-98B0-17A18D6F2636}"/>
                </a:ext>
              </a:extLst>
            </p:cNvPr>
            <p:cNvSpPr>
              <a:spLocks/>
            </p:cNvSpPr>
            <p:nvPr/>
          </p:nvSpPr>
          <p:spPr bwMode="auto">
            <a:xfrm>
              <a:off x="4997" y="1124"/>
              <a:ext cx="59" cy="108"/>
            </a:xfrm>
            <a:custGeom>
              <a:avLst/>
              <a:gdLst>
                <a:gd name="T0" fmla="*/ 0 w 226"/>
                <a:gd name="T1" fmla="*/ 363 h 408"/>
                <a:gd name="T2" fmla="*/ 45 w 226"/>
                <a:gd name="T3" fmla="*/ 408 h 408"/>
                <a:gd name="T4" fmla="*/ 136 w 226"/>
                <a:gd name="T5" fmla="*/ 363 h 408"/>
                <a:gd name="T6" fmla="*/ 226 w 226"/>
                <a:gd name="T7" fmla="*/ 46 h 408"/>
                <a:gd name="T8" fmla="*/ 181 w 226"/>
                <a:gd name="T9" fmla="*/ 0 h 408"/>
                <a:gd name="T10" fmla="*/ 90 w 226"/>
                <a:gd name="T11" fmla="*/ 46 h 408"/>
                <a:gd name="T12" fmla="*/ 0 w 226"/>
                <a:gd name="T13" fmla="*/ 363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6" h="408">
                  <a:moveTo>
                    <a:pt x="0" y="363"/>
                  </a:moveTo>
                  <a:lnTo>
                    <a:pt x="45" y="408"/>
                  </a:lnTo>
                  <a:lnTo>
                    <a:pt x="136" y="363"/>
                  </a:lnTo>
                  <a:lnTo>
                    <a:pt x="226" y="46"/>
                  </a:lnTo>
                  <a:lnTo>
                    <a:pt x="181" y="0"/>
                  </a:lnTo>
                  <a:lnTo>
                    <a:pt x="90" y="46"/>
                  </a:lnTo>
                  <a:lnTo>
                    <a:pt x="0" y="363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89" name="Freeform 85">
              <a:extLst>
                <a:ext uri="{FF2B5EF4-FFF2-40B4-BE49-F238E27FC236}">
                  <a16:creationId xmlns:a16="http://schemas.microsoft.com/office/drawing/2014/main" id="{5D9B3650-F30B-4897-8FAE-1F5B32038E35}"/>
                </a:ext>
              </a:extLst>
            </p:cNvPr>
            <p:cNvSpPr>
              <a:spLocks/>
            </p:cNvSpPr>
            <p:nvPr/>
          </p:nvSpPr>
          <p:spPr bwMode="auto">
            <a:xfrm>
              <a:off x="5033" y="1002"/>
              <a:ext cx="57" cy="108"/>
            </a:xfrm>
            <a:custGeom>
              <a:avLst/>
              <a:gdLst>
                <a:gd name="T0" fmla="*/ 0 w 226"/>
                <a:gd name="T1" fmla="*/ 363 h 408"/>
                <a:gd name="T2" fmla="*/ 45 w 226"/>
                <a:gd name="T3" fmla="*/ 408 h 408"/>
                <a:gd name="T4" fmla="*/ 136 w 226"/>
                <a:gd name="T5" fmla="*/ 363 h 408"/>
                <a:gd name="T6" fmla="*/ 226 w 226"/>
                <a:gd name="T7" fmla="*/ 46 h 408"/>
                <a:gd name="T8" fmla="*/ 181 w 226"/>
                <a:gd name="T9" fmla="*/ 0 h 408"/>
                <a:gd name="T10" fmla="*/ 90 w 226"/>
                <a:gd name="T11" fmla="*/ 46 h 408"/>
                <a:gd name="T12" fmla="*/ 0 w 226"/>
                <a:gd name="T13" fmla="*/ 363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6" h="408">
                  <a:moveTo>
                    <a:pt x="0" y="363"/>
                  </a:moveTo>
                  <a:lnTo>
                    <a:pt x="45" y="408"/>
                  </a:lnTo>
                  <a:lnTo>
                    <a:pt x="136" y="363"/>
                  </a:lnTo>
                  <a:lnTo>
                    <a:pt x="226" y="46"/>
                  </a:lnTo>
                  <a:lnTo>
                    <a:pt x="181" y="0"/>
                  </a:lnTo>
                  <a:lnTo>
                    <a:pt x="90" y="46"/>
                  </a:lnTo>
                  <a:lnTo>
                    <a:pt x="0" y="363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90" name="Freeform 86">
              <a:extLst>
                <a:ext uri="{FF2B5EF4-FFF2-40B4-BE49-F238E27FC236}">
                  <a16:creationId xmlns:a16="http://schemas.microsoft.com/office/drawing/2014/main" id="{AE09CFF2-31D0-4657-B0F5-08BB500281A2}"/>
                </a:ext>
              </a:extLst>
            </p:cNvPr>
            <p:cNvSpPr>
              <a:spLocks/>
            </p:cNvSpPr>
            <p:nvPr/>
          </p:nvSpPr>
          <p:spPr bwMode="auto">
            <a:xfrm>
              <a:off x="4981" y="981"/>
              <a:ext cx="100" cy="27"/>
            </a:xfrm>
            <a:custGeom>
              <a:avLst/>
              <a:gdLst>
                <a:gd name="T0" fmla="*/ 91 w 363"/>
                <a:gd name="T1" fmla="*/ 0 h 91"/>
                <a:gd name="T2" fmla="*/ 0 w 363"/>
                <a:gd name="T3" fmla="*/ 45 h 91"/>
                <a:gd name="T4" fmla="*/ 45 w 363"/>
                <a:gd name="T5" fmla="*/ 91 h 91"/>
                <a:gd name="T6" fmla="*/ 272 w 363"/>
                <a:gd name="T7" fmla="*/ 91 h 91"/>
                <a:gd name="T8" fmla="*/ 363 w 363"/>
                <a:gd name="T9" fmla="*/ 45 h 91"/>
                <a:gd name="T10" fmla="*/ 318 w 363"/>
                <a:gd name="T11" fmla="*/ 0 h 91"/>
                <a:gd name="T12" fmla="*/ 91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91" y="0"/>
                  </a:moveTo>
                  <a:lnTo>
                    <a:pt x="0" y="45"/>
                  </a:lnTo>
                  <a:lnTo>
                    <a:pt x="45" y="91"/>
                  </a:lnTo>
                  <a:lnTo>
                    <a:pt x="272" y="91"/>
                  </a:lnTo>
                  <a:lnTo>
                    <a:pt x="363" y="45"/>
                  </a:lnTo>
                  <a:lnTo>
                    <a:pt x="318" y="0"/>
                  </a:lnTo>
                  <a:lnTo>
                    <a:pt x="91" y="0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1591" name="Group 87">
            <a:extLst>
              <a:ext uri="{FF2B5EF4-FFF2-40B4-BE49-F238E27FC236}">
                <a16:creationId xmlns:a16="http://schemas.microsoft.com/office/drawing/2014/main" id="{C6535705-ED96-4B04-9F41-3D07B190D5C6}"/>
              </a:ext>
            </a:extLst>
          </p:cNvPr>
          <p:cNvGrpSpPr>
            <a:grpSpLocks/>
          </p:cNvGrpSpPr>
          <p:nvPr/>
        </p:nvGrpSpPr>
        <p:grpSpPr bwMode="auto">
          <a:xfrm>
            <a:off x="3984625" y="1557338"/>
            <a:ext cx="269875" cy="431800"/>
            <a:chOff x="2510" y="981"/>
            <a:chExt cx="170" cy="272"/>
          </a:xfrm>
        </p:grpSpPr>
        <p:sp>
          <p:nvSpPr>
            <p:cNvPr id="21592" name="Freeform 88">
              <a:extLst>
                <a:ext uri="{FF2B5EF4-FFF2-40B4-BE49-F238E27FC236}">
                  <a16:creationId xmlns:a16="http://schemas.microsoft.com/office/drawing/2014/main" id="{6A949508-6B93-4368-82CB-824C51392752}"/>
                </a:ext>
              </a:extLst>
            </p:cNvPr>
            <p:cNvSpPr>
              <a:spLocks/>
            </p:cNvSpPr>
            <p:nvPr/>
          </p:nvSpPr>
          <p:spPr bwMode="auto">
            <a:xfrm>
              <a:off x="2530" y="981"/>
              <a:ext cx="129" cy="34"/>
            </a:xfrm>
            <a:custGeom>
              <a:avLst/>
              <a:gdLst>
                <a:gd name="T0" fmla="*/ 45 w 363"/>
                <a:gd name="T1" fmla="*/ 0 h 91"/>
                <a:gd name="T2" fmla="*/ 0 w 363"/>
                <a:gd name="T3" fmla="*/ 46 h 91"/>
                <a:gd name="T4" fmla="*/ 45 w 363"/>
                <a:gd name="T5" fmla="*/ 91 h 91"/>
                <a:gd name="T6" fmla="*/ 318 w 363"/>
                <a:gd name="T7" fmla="*/ 91 h 91"/>
                <a:gd name="T8" fmla="*/ 363 w 363"/>
                <a:gd name="T9" fmla="*/ 46 h 91"/>
                <a:gd name="T10" fmla="*/ 318 w 363"/>
                <a:gd name="T11" fmla="*/ 0 h 91"/>
                <a:gd name="T12" fmla="*/ 45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45" y="0"/>
                  </a:moveTo>
                  <a:lnTo>
                    <a:pt x="0" y="46"/>
                  </a:lnTo>
                  <a:lnTo>
                    <a:pt x="45" y="91"/>
                  </a:lnTo>
                  <a:lnTo>
                    <a:pt x="318" y="91"/>
                  </a:lnTo>
                  <a:lnTo>
                    <a:pt x="363" y="46"/>
                  </a:lnTo>
                  <a:lnTo>
                    <a:pt x="318" y="0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93" name="Freeform 89">
              <a:extLst>
                <a:ext uri="{FF2B5EF4-FFF2-40B4-BE49-F238E27FC236}">
                  <a16:creationId xmlns:a16="http://schemas.microsoft.com/office/drawing/2014/main" id="{C374456A-1773-49FC-A39A-74B95BF81C37}"/>
                </a:ext>
              </a:extLst>
            </p:cNvPr>
            <p:cNvSpPr>
              <a:spLocks/>
            </p:cNvSpPr>
            <p:nvPr/>
          </p:nvSpPr>
          <p:spPr bwMode="auto">
            <a:xfrm>
              <a:off x="2530" y="1100"/>
              <a:ext cx="129" cy="34"/>
            </a:xfrm>
            <a:custGeom>
              <a:avLst/>
              <a:gdLst>
                <a:gd name="T0" fmla="*/ 45 w 363"/>
                <a:gd name="T1" fmla="*/ 0 h 91"/>
                <a:gd name="T2" fmla="*/ 0 w 363"/>
                <a:gd name="T3" fmla="*/ 46 h 91"/>
                <a:gd name="T4" fmla="*/ 45 w 363"/>
                <a:gd name="T5" fmla="*/ 91 h 91"/>
                <a:gd name="T6" fmla="*/ 318 w 363"/>
                <a:gd name="T7" fmla="*/ 91 h 91"/>
                <a:gd name="T8" fmla="*/ 363 w 363"/>
                <a:gd name="T9" fmla="*/ 46 h 91"/>
                <a:gd name="T10" fmla="*/ 318 w 363"/>
                <a:gd name="T11" fmla="*/ 0 h 91"/>
                <a:gd name="T12" fmla="*/ 45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45" y="0"/>
                  </a:moveTo>
                  <a:lnTo>
                    <a:pt x="0" y="46"/>
                  </a:lnTo>
                  <a:lnTo>
                    <a:pt x="45" y="91"/>
                  </a:lnTo>
                  <a:lnTo>
                    <a:pt x="318" y="91"/>
                  </a:lnTo>
                  <a:lnTo>
                    <a:pt x="363" y="46"/>
                  </a:lnTo>
                  <a:lnTo>
                    <a:pt x="318" y="0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94" name="Freeform 90">
              <a:extLst>
                <a:ext uri="{FF2B5EF4-FFF2-40B4-BE49-F238E27FC236}">
                  <a16:creationId xmlns:a16="http://schemas.microsoft.com/office/drawing/2014/main" id="{AFF7857C-F5AF-4E01-BCD2-F0B5692AE339}"/>
                </a:ext>
              </a:extLst>
            </p:cNvPr>
            <p:cNvSpPr>
              <a:spLocks/>
            </p:cNvSpPr>
            <p:nvPr/>
          </p:nvSpPr>
          <p:spPr bwMode="auto">
            <a:xfrm>
              <a:off x="2530" y="1219"/>
              <a:ext cx="129" cy="34"/>
            </a:xfrm>
            <a:custGeom>
              <a:avLst/>
              <a:gdLst>
                <a:gd name="T0" fmla="*/ 45 w 363"/>
                <a:gd name="T1" fmla="*/ 0 h 91"/>
                <a:gd name="T2" fmla="*/ 0 w 363"/>
                <a:gd name="T3" fmla="*/ 46 h 91"/>
                <a:gd name="T4" fmla="*/ 45 w 363"/>
                <a:gd name="T5" fmla="*/ 91 h 91"/>
                <a:gd name="T6" fmla="*/ 318 w 363"/>
                <a:gd name="T7" fmla="*/ 91 h 91"/>
                <a:gd name="T8" fmla="*/ 363 w 363"/>
                <a:gd name="T9" fmla="*/ 46 h 91"/>
                <a:gd name="T10" fmla="*/ 318 w 363"/>
                <a:gd name="T11" fmla="*/ 0 h 91"/>
                <a:gd name="T12" fmla="*/ 45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45" y="0"/>
                  </a:moveTo>
                  <a:lnTo>
                    <a:pt x="0" y="46"/>
                  </a:lnTo>
                  <a:lnTo>
                    <a:pt x="45" y="91"/>
                  </a:lnTo>
                  <a:lnTo>
                    <a:pt x="318" y="91"/>
                  </a:lnTo>
                  <a:lnTo>
                    <a:pt x="363" y="46"/>
                  </a:lnTo>
                  <a:lnTo>
                    <a:pt x="318" y="0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95" name="Freeform 91">
              <a:extLst>
                <a:ext uri="{FF2B5EF4-FFF2-40B4-BE49-F238E27FC236}">
                  <a16:creationId xmlns:a16="http://schemas.microsoft.com/office/drawing/2014/main" id="{A4CDE5F8-484B-4031-9160-FCC32C4B36E9}"/>
                </a:ext>
              </a:extLst>
            </p:cNvPr>
            <p:cNvSpPr>
              <a:spLocks/>
            </p:cNvSpPr>
            <p:nvPr/>
          </p:nvSpPr>
          <p:spPr bwMode="auto">
            <a:xfrm>
              <a:off x="2510" y="1124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96" name="Freeform 92">
              <a:extLst>
                <a:ext uri="{FF2B5EF4-FFF2-40B4-BE49-F238E27FC236}">
                  <a16:creationId xmlns:a16="http://schemas.microsoft.com/office/drawing/2014/main" id="{AC383A63-87B6-4080-9FA1-B53B30FC52AB}"/>
                </a:ext>
              </a:extLst>
            </p:cNvPr>
            <p:cNvSpPr>
              <a:spLocks/>
            </p:cNvSpPr>
            <p:nvPr/>
          </p:nvSpPr>
          <p:spPr bwMode="auto">
            <a:xfrm>
              <a:off x="2646" y="1124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97" name="Freeform 93">
              <a:extLst>
                <a:ext uri="{FF2B5EF4-FFF2-40B4-BE49-F238E27FC236}">
                  <a16:creationId xmlns:a16="http://schemas.microsoft.com/office/drawing/2014/main" id="{6EAA092B-D2A8-4B37-81B2-C762F85692D1}"/>
                </a:ext>
              </a:extLst>
            </p:cNvPr>
            <p:cNvSpPr>
              <a:spLocks/>
            </p:cNvSpPr>
            <p:nvPr/>
          </p:nvSpPr>
          <p:spPr bwMode="auto">
            <a:xfrm>
              <a:off x="2646" y="1002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98" name="Freeform 94">
              <a:extLst>
                <a:ext uri="{FF2B5EF4-FFF2-40B4-BE49-F238E27FC236}">
                  <a16:creationId xmlns:a16="http://schemas.microsoft.com/office/drawing/2014/main" id="{B0699CB3-6DB4-445B-B042-B80605A24FF6}"/>
                </a:ext>
              </a:extLst>
            </p:cNvPr>
            <p:cNvSpPr>
              <a:spLocks/>
            </p:cNvSpPr>
            <p:nvPr/>
          </p:nvSpPr>
          <p:spPr bwMode="auto">
            <a:xfrm>
              <a:off x="2510" y="1002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1599" name="Group 95">
            <a:extLst>
              <a:ext uri="{FF2B5EF4-FFF2-40B4-BE49-F238E27FC236}">
                <a16:creationId xmlns:a16="http://schemas.microsoft.com/office/drawing/2014/main" id="{B576207A-AA2A-4B65-9763-51C6FF2CCE27}"/>
              </a:ext>
            </a:extLst>
          </p:cNvPr>
          <p:cNvGrpSpPr>
            <a:grpSpLocks/>
          </p:cNvGrpSpPr>
          <p:nvPr/>
        </p:nvGrpSpPr>
        <p:grpSpPr bwMode="auto">
          <a:xfrm>
            <a:off x="8050213" y="1557338"/>
            <a:ext cx="319087" cy="431800"/>
            <a:chOff x="5071" y="981"/>
            <a:chExt cx="201" cy="272"/>
          </a:xfrm>
        </p:grpSpPr>
        <p:sp>
          <p:nvSpPr>
            <p:cNvPr id="21600" name="Freeform 96">
              <a:extLst>
                <a:ext uri="{FF2B5EF4-FFF2-40B4-BE49-F238E27FC236}">
                  <a16:creationId xmlns:a16="http://schemas.microsoft.com/office/drawing/2014/main" id="{F27B9A4D-89AF-48F4-BE4A-AE6C774960D0}"/>
                </a:ext>
              </a:extLst>
            </p:cNvPr>
            <p:cNvSpPr>
              <a:spLocks/>
            </p:cNvSpPr>
            <p:nvPr/>
          </p:nvSpPr>
          <p:spPr bwMode="auto">
            <a:xfrm>
              <a:off x="5071" y="1124"/>
              <a:ext cx="58" cy="108"/>
            </a:xfrm>
            <a:custGeom>
              <a:avLst/>
              <a:gdLst>
                <a:gd name="T0" fmla="*/ 0 w 226"/>
                <a:gd name="T1" fmla="*/ 363 h 408"/>
                <a:gd name="T2" fmla="*/ 45 w 226"/>
                <a:gd name="T3" fmla="*/ 408 h 408"/>
                <a:gd name="T4" fmla="*/ 136 w 226"/>
                <a:gd name="T5" fmla="*/ 363 h 408"/>
                <a:gd name="T6" fmla="*/ 226 w 226"/>
                <a:gd name="T7" fmla="*/ 46 h 408"/>
                <a:gd name="T8" fmla="*/ 181 w 226"/>
                <a:gd name="T9" fmla="*/ 0 h 408"/>
                <a:gd name="T10" fmla="*/ 90 w 226"/>
                <a:gd name="T11" fmla="*/ 46 h 408"/>
                <a:gd name="T12" fmla="*/ 0 w 226"/>
                <a:gd name="T13" fmla="*/ 363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6" h="408">
                  <a:moveTo>
                    <a:pt x="0" y="363"/>
                  </a:moveTo>
                  <a:lnTo>
                    <a:pt x="45" y="408"/>
                  </a:lnTo>
                  <a:lnTo>
                    <a:pt x="136" y="363"/>
                  </a:lnTo>
                  <a:lnTo>
                    <a:pt x="226" y="46"/>
                  </a:lnTo>
                  <a:lnTo>
                    <a:pt x="181" y="0"/>
                  </a:lnTo>
                  <a:lnTo>
                    <a:pt x="90" y="46"/>
                  </a:lnTo>
                  <a:lnTo>
                    <a:pt x="0" y="363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601" name="Freeform 97">
              <a:extLst>
                <a:ext uri="{FF2B5EF4-FFF2-40B4-BE49-F238E27FC236}">
                  <a16:creationId xmlns:a16="http://schemas.microsoft.com/office/drawing/2014/main" id="{405E95CA-424A-4C66-9031-617BF129CF7E}"/>
                </a:ext>
              </a:extLst>
            </p:cNvPr>
            <p:cNvSpPr>
              <a:spLocks/>
            </p:cNvSpPr>
            <p:nvPr/>
          </p:nvSpPr>
          <p:spPr bwMode="auto">
            <a:xfrm>
              <a:off x="5107" y="1002"/>
              <a:ext cx="57" cy="108"/>
            </a:xfrm>
            <a:custGeom>
              <a:avLst/>
              <a:gdLst>
                <a:gd name="T0" fmla="*/ 0 w 226"/>
                <a:gd name="T1" fmla="*/ 363 h 408"/>
                <a:gd name="T2" fmla="*/ 45 w 226"/>
                <a:gd name="T3" fmla="*/ 408 h 408"/>
                <a:gd name="T4" fmla="*/ 136 w 226"/>
                <a:gd name="T5" fmla="*/ 363 h 408"/>
                <a:gd name="T6" fmla="*/ 226 w 226"/>
                <a:gd name="T7" fmla="*/ 46 h 408"/>
                <a:gd name="T8" fmla="*/ 181 w 226"/>
                <a:gd name="T9" fmla="*/ 0 h 408"/>
                <a:gd name="T10" fmla="*/ 90 w 226"/>
                <a:gd name="T11" fmla="*/ 46 h 408"/>
                <a:gd name="T12" fmla="*/ 0 w 226"/>
                <a:gd name="T13" fmla="*/ 363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6" h="408">
                  <a:moveTo>
                    <a:pt x="0" y="363"/>
                  </a:moveTo>
                  <a:lnTo>
                    <a:pt x="45" y="408"/>
                  </a:lnTo>
                  <a:lnTo>
                    <a:pt x="136" y="363"/>
                  </a:lnTo>
                  <a:lnTo>
                    <a:pt x="226" y="46"/>
                  </a:lnTo>
                  <a:lnTo>
                    <a:pt x="181" y="0"/>
                  </a:lnTo>
                  <a:lnTo>
                    <a:pt x="90" y="46"/>
                  </a:lnTo>
                  <a:lnTo>
                    <a:pt x="0" y="363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602" name="Freeform 98">
              <a:extLst>
                <a:ext uri="{FF2B5EF4-FFF2-40B4-BE49-F238E27FC236}">
                  <a16:creationId xmlns:a16="http://schemas.microsoft.com/office/drawing/2014/main" id="{C6C39EB3-1A75-4A6E-A115-7661DCEA3A4F}"/>
                </a:ext>
              </a:extLst>
            </p:cNvPr>
            <p:cNvSpPr>
              <a:spLocks/>
            </p:cNvSpPr>
            <p:nvPr/>
          </p:nvSpPr>
          <p:spPr bwMode="auto">
            <a:xfrm>
              <a:off x="5179" y="1124"/>
              <a:ext cx="59" cy="108"/>
            </a:xfrm>
            <a:custGeom>
              <a:avLst/>
              <a:gdLst>
                <a:gd name="T0" fmla="*/ 0 w 226"/>
                <a:gd name="T1" fmla="*/ 363 h 408"/>
                <a:gd name="T2" fmla="*/ 45 w 226"/>
                <a:gd name="T3" fmla="*/ 408 h 408"/>
                <a:gd name="T4" fmla="*/ 136 w 226"/>
                <a:gd name="T5" fmla="*/ 363 h 408"/>
                <a:gd name="T6" fmla="*/ 226 w 226"/>
                <a:gd name="T7" fmla="*/ 46 h 408"/>
                <a:gd name="T8" fmla="*/ 181 w 226"/>
                <a:gd name="T9" fmla="*/ 0 h 408"/>
                <a:gd name="T10" fmla="*/ 90 w 226"/>
                <a:gd name="T11" fmla="*/ 46 h 408"/>
                <a:gd name="T12" fmla="*/ 0 w 226"/>
                <a:gd name="T13" fmla="*/ 363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6" h="408">
                  <a:moveTo>
                    <a:pt x="0" y="363"/>
                  </a:moveTo>
                  <a:lnTo>
                    <a:pt x="45" y="408"/>
                  </a:lnTo>
                  <a:lnTo>
                    <a:pt x="136" y="363"/>
                  </a:lnTo>
                  <a:lnTo>
                    <a:pt x="226" y="46"/>
                  </a:lnTo>
                  <a:lnTo>
                    <a:pt x="181" y="0"/>
                  </a:lnTo>
                  <a:lnTo>
                    <a:pt x="90" y="46"/>
                  </a:lnTo>
                  <a:lnTo>
                    <a:pt x="0" y="363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603" name="Freeform 99">
              <a:extLst>
                <a:ext uri="{FF2B5EF4-FFF2-40B4-BE49-F238E27FC236}">
                  <a16:creationId xmlns:a16="http://schemas.microsoft.com/office/drawing/2014/main" id="{CA76A7E4-BAE2-4757-ACB1-565995477918}"/>
                </a:ext>
              </a:extLst>
            </p:cNvPr>
            <p:cNvSpPr>
              <a:spLocks/>
            </p:cNvSpPr>
            <p:nvPr/>
          </p:nvSpPr>
          <p:spPr bwMode="auto">
            <a:xfrm>
              <a:off x="5215" y="1002"/>
              <a:ext cx="57" cy="108"/>
            </a:xfrm>
            <a:custGeom>
              <a:avLst/>
              <a:gdLst>
                <a:gd name="T0" fmla="*/ 0 w 226"/>
                <a:gd name="T1" fmla="*/ 363 h 408"/>
                <a:gd name="T2" fmla="*/ 45 w 226"/>
                <a:gd name="T3" fmla="*/ 408 h 408"/>
                <a:gd name="T4" fmla="*/ 136 w 226"/>
                <a:gd name="T5" fmla="*/ 363 h 408"/>
                <a:gd name="T6" fmla="*/ 226 w 226"/>
                <a:gd name="T7" fmla="*/ 46 h 408"/>
                <a:gd name="T8" fmla="*/ 181 w 226"/>
                <a:gd name="T9" fmla="*/ 0 h 408"/>
                <a:gd name="T10" fmla="*/ 90 w 226"/>
                <a:gd name="T11" fmla="*/ 46 h 408"/>
                <a:gd name="T12" fmla="*/ 0 w 226"/>
                <a:gd name="T13" fmla="*/ 363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6" h="408">
                  <a:moveTo>
                    <a:pt x="0" y="363"/>
                  </a:moveTo>
                  <a:lnTo>
                    <a:pt x="45" y="408"/>
                  </a:lnTo>
                  <a:lnTo>
                    <a:pt x="136" y="363"/>
                  </a:lnTo>
                  <a:lnTo>
                    <a:pt x="226" y="46"/>
                  </a:lnTo>
                  <a:lnTo>
                    <a:pt x="181" y="0"/>
                  </a:lnTo>
                  <a:lnTo>
                    <a:pt x="90" y="46"/>
                  </a:lnTo>
                  <a:lnTo>
                    <a:pt x="0" y="363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604" name="Freeform 100">
              <a:extLst>
                <a:ext uri="{FF2B5EF4-FFF2-40B4-BE49-F238E27FC236}">
                  <a16:creationId xmlns:a16="http://schemas.microsoft.com/office/drawing/2014/main" id="{3B89B686-3733-486E-B4EA-12FC3EBF9E4C}"/>
                </a:ext>
              </a:extLst>
            </p:cNvPr>
            <p:cNvSpPr>
              <a:spLocks/>
            </p:cNvSpPr>
            <p:nvPr/>
          </p:nvSpPr>
          <p:spPr bwMode="auto">
            <a:xfrm>
              <a:off x="5122" y="1103"/>
              <a:ext cx="100" cy="28"/>
            </a:xfrm>
            <a:custGeom>
              <a:avLst/>
              <a:gdLst>
                <a:gd name="T0" fmla="*/ 91 w 363"/>
                <a:gd name="T1" fmla="*/ 0 h 91"/>
                <a:gd name="T2" fmla="*/ 0 w 363"/>
                <a:gd name="T3" fmla="*/ 45 h 91"/>
                <a:gd name="T4" fmla="*/ 45 w 363"/>
                <a:gd name="T5" fmla="*/ 91 h 91"/>
                <a:gd name="T6" fmla="*/ 272 w 363"/>
                <a:gd name="T7" fmla="*/ 91 h 91"/>
                <a:gd name="T8" fmla="*/ 363 w 363"/>
                <a:gd name="T9" fmla="*/ 45 h 91"/>
                <a:gd name="T10" fmla="*/ 318 w 363"/>
                <a:gd name="T11" fmla="*/ 0 h 91"/>
                <a:gd name="T12" fmla="*/ 91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91" y="0"/>
                  </a:moveTo>
                  <a:lnTo>
                    <a:pt x="0" y="45"/>
                  </a:lnTo>
                  <a:lnTo>
                    <a:pt x="45" y="91"/>
                  </a:lnTo>
                  <a:lnTo>
                    <a:pt x="272" y="91"/>
                  </a:lnTo>
                  <a:lnTo>
                    <a:pt x="363" y="45"/>
                  </a:lnTo>
                  <a:lnTo>
                    <a:pt x="318" y="0"/>
                  </a:lnTo>
                  <a:lnTo>
                    <a:pt x="91" y="0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605" name="Freeform 101">
              <a:extLst>
                <a:ext uri="{FF2B5EF4-FFF2-40B4-BE49-F238E27FC236}">
                  <a16:creationId xmlns:a16="http://schemas.microsoft.com/office/drawing/2014/main" id="{D831076B-F0B6-48A2-B7B4-02AFC6009113}"/>
                </a:ext>
              </a:extLst>
            </p:cNvPr>
            <p:cNvSpPr>
              <a:spLocks/>
            </p:cNvSpPr>
            <p:nvPr/>
          </p:nvSpPr>
          <p:spPr bwMode="auto">
            <a:xfrm>
              <a:off x="5082" y="1226"/>
              <a:ext cx="99" cy="27"/>
            </a:xfrm>
            <a:custGeom>
              <a:avLst/>
              <a:gdLst>
                <a:gd name="T0" fmla="*/ 91 w 363"/>
                <a:gd name="T1" fmla="*/ 0 h 91"/>
                <a:gd name="T2" fmla="*/ 0 w 363"/>
                <a:gd name="T3" fmla="*/ 45 h 91"/>
                <a:gd name="T4" fmla="*/ 45 w 363"/>
                <a:gd name="T5" fmla="*/ 91 h 91"/>
                <a:gd name="T6" fmla="*/ 272 w 363"/>
                <a:gd name="T7" fmla="*/ 91 h 91"/>
                <a:gd name="T8" fmla="*/ 363 w 363"/>
                <a:gd name="T9" fmla="*/ 45 h 91"/>
                <a:gd name="T10" fmla="*/ 318 w 363"/>
                <a:gd name="T11" fmla="*/ 0 h 91"/>
                <a:gd name="T12" fmla="*/ 91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91" y="0"/>
                  </a:moveTo>
                  <a:lnTo>
                    <a:pt x="0" y="45"/>
                  </a:lnTo>
                  <a:lnTo>
                    <a:pt x="45" y="91"/>
                  </a:lnTo>
                  <a:lnTo>
                    <a:pt x="272" y="91"/>
                  </a:lnTo>
                  <a:lnTo>
                    <a:pt x="363" y="45"/>
                  </a:lnTo>
                  <a:lnTo>
                    <a:pt x="318" y="0"/>
                  </a:lnTo>
                  <a:lnTo>
                    <a:pt x="91" y="0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606" name="Freeform 102">
              <a:extLst>
                <a:ext uri="{FF2B5EF4-FFF2-40B4-BE49-F238E27FC236}">
                  <a16:creationId xmlns:a16="http://schemas.microsoft.com/office/drawing/2014/main" id="{EE980410-FE0C-4055-B691-8EDEC7DF9954}"/>
                </a:ext>
              </a:extLst>
            </p:cNvPr>
            <p:cNvSpPr>
              <a:spLocks/>
            </p:cNvSpPr>
            <p:nvPr/>
          </p:nvSpPr>
          <p:spPr bwMode="auto">
            <a:xfrm>
              <a:off x="5163" y="981"/>
              <a:ext cx="100" cy="27"/>
            </a:xfrm>
            <a:custGeom>
              <a:avLst/>
              <a:gdLst>
                <a:gd name="T0" fmla="*/ 91 w 363"/>
                <a:gd name="T1" fmla="*/ 0 h 91"/>
                <a:gd name="T2" fmla="*/ 0 w 363"/>
                <a:gd name="T3" fmla="*/ 45 h 91"/>
                <a:gd name="T4" fmla="*/ 45 w 363"/>
                <a:gd name="T5" fmla="*/ 91 h 91"/>
                <a:gd name="T6" fmla="*/ 272 w 363"/>
                <a:gd name="T7" fmla="*/ 91 h 91"/>
                <a:gd name="T8" fmla="*/ 363 w 363"/>
                <a:gd name="T9" fmla="*/ 45 h 91"/>
                <a:gd name="T10" fmla="*/ 318 w 363"/>
                <a:gd name="T11" fmla="*/ 0 h 91"/>
                <a:gd name="T12" fmla="*/ 91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91" y="0"/>
                  </a:moveTo>
                  <a:lnTo>
                    <a:pt x="0" y="45"/>
                  </a:lnTo>
                  <a:lnTo>
                    <a:pt x="45" y="91"/>
                  </a:lnTo>
                  <a:lnTo>
                    <a:pt x="272" y="91"/>
                  </a:lnTo>
                  <a:lnTo>
                    <a:pt x="363" y="45"/>
                  </a:lnTo>
                  <a:lnTo>
                    <a:pt x="318" y="0"/>
                  </a:lnTo>
                  <a:lnTo>
                    <a:pt x="91" y="0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1607" name="Group 103">
            <a:extLst>
              <a:ext uri="{FF2B5EF4-FFF2-40B4-BE49-F238E27FC236}">
                <a16:creationId xmlns:a16="http://schemas.microsoft.com/office/drawing/2014/main" id="{F833E27B-0AB0-4145-93F4-EB6AA0EB9F3C}"/>
              </a:ext>
            </a:extLst>
          </p:cNvPr>
          <p:cNvGrpSpPr>
            <a:grpSpLocks/>
          </p:cNvGrpSpPr>
          <p:nvPr/>
        </p:nvGrpSpPr>
        <p:grpSpPr bwMode="auto">
          <a:xfrm>
            <a:off x="4308475" y="1557338"/>
            <a:ext cx="269875" cy="431800"/>
            <a:chOff x="2714" y="981"/>
            <a:chExt cx="170" cy="272"/>
          </a:xfrm>
        </p:grpSpPr>
        <p:sp>
          <p:nvSpPr>
            <p:cNvPr id="21608" name="Freeform 104">
              <a:extLst>
                <a:ext uri="{FF2B5EF4-FFF2-40B4-BE49-F238E27FC236}">
                  <a16:creationId xmlns:a16="http://schemas.microsoft.com/office/drawing/2014/main" id="{CBB8B6E8-A33B-477E-9187-19C0663E699D}"/>
                </a:ext>
              </a:extLst>
            </p:cNvPr>
            <p:cNvSpPr>
              <a:spLocks/>
            </p:cNvSpPr>
            <p:nvPr/>
          </p:nvSpPr>
          <p:spPr bwMode="auto">
            <a:xfrm>
              <a:off x="2734" y="981"/>
              <a:ext cx="129" cy="34"/>
            </a:xfrm>
            <a:custGeom>
              <a:avLst/>
              <a:gdLst>
                <a:gd name="T0" fmla="*/ 45 w 363"/>
                <a:gd name="T1" fmla="*/ 0 h 91"/>
                <a:gd name="T2" fmla="*/ 0 w 363"/>
                <a:gd name="T3" fmla="*/ 46 h 91"/>
                <a:gd name="T4" fmla="*/ 45 w 363"/>
                <a:gd name="T5" fmla="*/ 91 h 91"/>
                <a:gd name="T6" fmla="*/ 318 w 363"/>
                <a:gd name="T7" fmla="*/ 91 h 91"/>
                <a:gd name="T8" fmla="*/ 363 w 363"/>
                <a:gd name="T9" fmla="*/ 46 h 91"/>
                <a:gd name="T10" fmla="*/ 318 w 363"/>
                <a:gd name="T11" fmla="*/ 0 h 91"/>
                <a:gd name="T12" fmla="*/ 45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45" y="0"/>
                  </a:moveTo>
                  <a:lnTo>
                    <a:pt x="0" y="46"/>
                  </a:lnTo>
                  <a:lnTo>
                    <a:pt x="45" y="91"/>
                  </a:lnTo>
                  <a:lnTo>
                    <a:pt x="318" y="91"/>
                  </a:lnTo>
                  <a:lnTo>
                    <a:pt x="363" y="46"/>
                  </a:lnTo>
                  <a:lnTo>
                    <a:pt x="318" y="0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609" name="Freeform 105">
              <a:extLst>
                <a:ext uri="{FF2B5EF4-FFF2-40B4-BE49-F238E27FC236}">
                  <a16:creationId xmlns:a16="http://schemas.microsoft.com/office/drawing/2014/main" id="{EC6EC796-2693-4C12-83FC-2C1EFD357387}"/>
                </a:ext>
              </a:extLst>
            </p:cNvPr>
            <p:cNvSpPr>
              <a:spLocks/>
            </p:cNvSpPr>
            <p:nvPr/>
          </p:nvSpPr>
          <p:spPr bwMode="auto">
            <a:xfrm>
              <a:off x="2734" y="1100"/>
              <a:ext cx="129" cy="34"/>
            </a:xfrm>
            <a:custGeom>
              <a:avLst/>
              <a:gdLst>
                <a:gd name="T0" fmla="*/ 45 w 363"/>
                <a:gd name="T1" fmla="*/ 0 h 91"/>
                <a:gd name="T2" fmla="*/ 0 w 363"/>
                <a:gd name="T3" fmla="*/ 46 h 91"/>
                <a:gd name="T4" fmla="*/ 45 w 363"/>
                <a:gd name="T5" fmla="*/ 91 h 91"/>
                <a:gd name="T6" fmla="*/ 318 w 363"/>
                <a:gd name="T7" fmla="*/ 91 h 91"/>
                <a:gd name="T8" fmla="*/ 363 w 363"/>
                <a:gd name="T9" fmla="*/ 46 h 91"/>
                <a:gd name="T10" fmla="*/ 318 w 363"/>
                <a:gd name="T11" fmla="*/ 0 h 91"/>
                <a:gd name="T12" fmla="*/ 45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45" y="0"/>
                  </a:moveTo>
                  <a:lnTo>
                    <a:pt x="0" y="46"/>
                  </a:lnTo>
                  <a:lnTo>
                    <a:pt x="45" y="91"/>
                  </a:lnTo>
                  <a:lnTo>
                    <a:pt x="318" y="91"/>
                  </a:lnTo>
                  <a:lnTo>
                    <a:pt x="363" y="46"/>
                  </a:lnTo>
                  <a:lnTo>
                    <a:pt x="318" y="0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610" name="Freeform 106">
              <a:extLst>
                <a:ext uri="{FF2B5EF4-FFF2-40B4-BE49-F238E27FC236}">
                  <a16:creationId xmlns:a16="http://schemas.microsoft.com/office/drawing/2014/main" id="{8635A2AF-F295-434C-A2F8-99D014485D5A}"/>
                </a:ext>
              </a:extLst>
            </p:cNvPr>
            <p:cNvSpPr>
              <a:spLocks/>
            </p:cNvSpPr>
            <p:nvPr/>
          </p:nvSpPr>
          <p:spPr bwMode="auto">
            <a:xfrm>
              <a:off x="2734" y="1219"/>
              <a:ext cx="129" cy="34"/>
            </a:xfrm>
            <a:custGeom>
              <a:avLst/>
              <a:gdLst>
                <a:gd name="T0" fmla="*/ 45 w 363"/>
                <a:gd name="T1" fmla="*/ 0 h 91"/>
                <a:gd name="T2" fmla="*/ 0 w 363"/>
                <a:gd name="T3" fmla="*/ 46 h 91"/>
                <a:gd name="T4" fmla="*/ 45 w 363"/>
                <a:gd name="T5" fmla="*/ 91 h 91"/>
                <a:gd name="T6" fmla="*/ 318 w 363"/>
                <a:gd name="T7" fmla="*/ 91 h 91"/>
                <a:gd name="T8" fmla="*/ 363 w 363"/>
                <a:gd name="T9" fmla="*/ 46 h 91"/>
                <a:gd name="T10" fmla="*/ 318 w 363"/>
                <a:gd name="T11" fmla="*/ 0 h 91"/>
                <a:gd name="T12" fmla="*/ 45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45" y="0"/>
                  </a:moveTo>
                  <a:lnTo>
                    <a:pt x="0" y="46"/>
                  </a:lnTo>
                  <a:lnTo>
                    <a:pt x="45" y="91"/>
                  </a:lnTo>
                  <a:lnTo>
                    <a:pt x="318" y="91"/>
                  </a:lnTo>
                  <a:lnTo>
                    <a:pt x="363" y="46"/>
                  </a:lnTo>
                  <a:lnTo>
                    <a:pt x="318" y="0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611" name="Freeform 107">
              <a:extLst>
                <a:ext uri="{FF2B5EF4-FFF2-40B4-BE49-F238E27FC236}">
                  <a16:creationId xmlns:a16="http://schemas.microsoft.com/office/drawing/2014/main" id="{4A0D586C-731C-4263-8994-6521A8081DEC}"/>
                </a:ext>
              </a:extLst>
            </p:cNvPr>
            <p:cNvSpPr>
              <a:spLocks/>
            </p:cNvSpPr>
            <p:nvPr/>
          </p:nvSpPr>
          <p:spPr bwMode="auto">
            <a:xfrm>
              <a:off x="2850" y="1124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612" name="Freeform 108">
              <a:extLst>
                <a:ext uri="{FF2B5EF4-FFF2-40B4-BE49-F238E27FC236}">
                  <a16:creationId xmlns:a16="http://schemas.microsoft.com/office/drawing/2014/main" id="{5AA25724-7101-46D8-B23F-723E8F551282}"/>
                </a:ext>
              </a:extLst>
            </p:cNvPr>
            <p:cNvSpPr>
              <a:spLocks/>
            </p:cNvSpPr>
            <p:nvPr/>
          </p:nvSpPr>
          <p:spPr bwMode="auto">
            <a:xfrm>
              <a:off x="2850" y="1002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613" name="Freeform 109">
              <a:extLst>
                <a:ext uri="{FF2B5EF4-FFF2-40B4-BE49-F238E27FC236}">
                  <a16:creationId xmlns:a16="http://schemas.microsoft.com/office/drawing/2014/main" id="{4B52075C-99B1-4ED4-9579-41DD52586110}"/>
                </a:ext>
              </a:extLst>
            </p:cNvPr>
            <p:cNvSpPr>
              <a:spLocks/>
            </p:cNvSpPr>
            <p:nvPr/>
          </p:nvSpPr>
          <p:spPr bwMode="auto">
            <a:xfrm>
              <a:off x="2714" y="1002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1614" name="Group 110">
            <a:extLst>
              <a:ext uri="{FF2B5EF4-FFF2-40B4-BE49-F238E27FC236}">
                <a16:creationId xmlns:a16="http://schemas.microsoft.com/office/drawing/2014/main" id="{F1FF7611-AED6-41F7-972E-00C7B6A0C968}"/>
              </a:ext>
            </a:extLst>
          </p:cNvPr>
          <p:cNvGrpSpPr>
            <a:grpSpLocks/>
          </p:cNvGrpSpPr>
          <p:nvPr/>
        </p:nvGrpSpPr>
        <p:grpSpPr bwMode="auto">
          <a:xfrm>
            <a:off x="8355013" y="1557338"/>
            <a:ext cx="301625" cy="431800"/>
            <a:chOff x="5263" y="981"/>
            <a:chExt cx="190" cy="272"/>
          </a:xfrm>
        </p:grpSpPr>
        <p:sp>
          <p:nvSpPr>
            <p:cNvPr id="21615" name="Freeform 111">
              <a:extLst>
                <a:ext uri="{FF2B5EF4-FFF2-40B4-BE49-F238E27FC236}">
                  <a16:creationId xmlns:a16="http://schemas.microsoft.com/office/drawing/2014/main" id="{121B9A74-EBA6-4465-839B-5C7208FDFA63}"/>
                </a:ext>
              </a:extLst>
            </p:cNvPr>
            <p:cNvSpPr>
              <a:spLocks/>
            </p:cNvSpPr>
            <p:nvPr/>
          </p:nvSpPr>
          <p:spPr bwMode="auto">
            <a:xfrm>
              <a:off x="5288" y="1002"/>
              <a:ext cx="57" cy="108"/>
            </a:xfrm>
            <a:custGeom>
              <a:avLst/>
              <a:gdLst>
                <a:gd name="T0" fmla="*/ 0 w 226"/>
                <a:gd name="T1" fmla="*/ 363 h 408"/>
                <a:gd name="T2" fmla="*/ 45 w 226"/>
                <a:gd name="T3" fmla="*/ 408 h 408"/>
                <a:gd name="T4" fmla="*/ 136 w 226"/>
                <a:gd name="T5" fmla="*/ 363 h 408"/>
                <a:gd name="T6" fmla="*/ 226 w 226"/>
                <a:gd name="T7" fmla="*/ 46 h 408"/>
                <a:gd name="T8" fmla="*/ 181 w 226"/>
                <a:gd name="T9" fmla="*/ 0 h 408"/>
                <a:gd name="T10" fmla="*/ 90 w 226"/>
                <a:gd name="T11" fmla="*/ 46 h 408"/>
                <a:gd name="T12" fmla="*/ 0 w 226"/>
                <a:gd name="T13" fmla="*/ 363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6" h="408">
                  <a:moveTo>
                    <a:pt x="0" y="363"/>
                  </a:moveTo>
                  <a:lnTo>
                    <a:pt x="45" y="408"/>
                  </a:lnTo>
                  <a:lnTo>
                    <a:pt x="136" y="363"/>
                  </a:lnTo>
                  <a:lnTo>
                    <a:pt x="226" y="46"/>
                  </a:lnTo>
                  <a:lnTo>
                    <a:pt x="181" y="0"/>
                  </a:lnTo>
                  <a:lnTo>
                    <a:pt x="90" y="46"/>
                  </a:lnTo>
                  <a:lnTo>
                    <a:pt x="0" y="363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616" name="Freeform 112">
              <a:extLst>
                <a:ext uri="{FF2B5EF4-FFF2-40B4-BE49-F238E27FC236}">
                  <a16:creationId xmlns:a16="http://schemas.microsoft.com/office/drawing/2014/main" id="{8946F9B5-37D7-4159-8BC7-7D5EDCA3AAAF}"/>
                </a:ext>
              </a:extLst>
            </p:cNvPr>
            <p:cNvSpPr>
              <a:spLocks/>
            </p:cNvSpPr>
            <p:nvPr/>
          </p:nvSpPr>
          <p:spPr bwMode="auto">
            <a:xfrm>
              <a:off x="5360" y="1124"/>
              <a:ext cx="59" cy="108"/>
            </a:xfrm>
            <a:custGeom>
              <a:avLst/>
              <a:gdLst>
                <a:gd name="T0" fmla="*/ 0 w 226"/>
                <a:gd name="T1" fmla="*/ 363 h 408"/>
                <a:gd name="T2" fmla="*/ 45 w 226"/>
                <a:gd name="T3" fmla="*/ 408 h 408"/>
                <a:gd name="T4" fmla="*/ 136 w 226"/>
                <a:gd name="T5" fmla="*/ 363 h 408"/>
                <a:gd name="T6" fmla="*/ 226 w 226"/>
                <a:gd name="T7" fmla="*/ 46 h 408"/>
                <a:gd name="T8" fmla="*/ 181 w 226"/>
                <a:gd name="T9" fmla="*/ 0 h 408"/>
                <a:gd name="T10" fmla="*/ 90 w 226"/>
                <a:gd name="T11" fmla="*/ 46 h 408"/>
                <a:gd name="T12" fmla="*/ 0 w 226"/>
                <a:gd name="T13" fmla="*/ 363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6" h="408">
                  <a:moveTo>
                    <a:pt x="0" y="363"/>
                  </a:moveTo>
                  <a:lnTo>
                    <a:pt x="45" y="408"/>
                  </a:lnTo>
                  <a:lnTo>
                    <a:pt x="136" y="363"/>
                  </a:lnTo>
                  <a:lnTo>
                    <a:pt x="226" y="46"/>
                  </a:lnTo>
                  <a:lnTo>
                    <a:pt x="181" y="0"/>
                  </a:lnTo>
                  <a:lnTo>
                    <a:pt x="90" y="46"/>
                  </a:lnTo>
                  <a:lnTo>
                    <a:pt x="0" y="363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617" name="Freeform 113">
              <a:extLst>
                <a:ext uri="{FF2B5EF4-FFF2-40B4-BE49-F238E27FC236}">
                  <a16:creationId xmlns:a16="http://schemas.microsoft.com/office/drawing/2014/main" id="{7B9880CC-D7E6-4152-BEA9-508BA3E0CEE0}"/>
                </a:ext>
              </a:extLst>
            </p:cNvPr>
            <p:cNvSpPr>
              <a:spLocks/>
            </p:cNvSpPr>
            <p:nvPr/>
          </p:nvSpPr>
          <p:spPr bwMode="auto">
            <a:xfrm>
              <a:off x="5396" y="1002"/>
              <a:ext cx="57" cy="108"/>
            </a:xfrm>
            <a:custGeom>
              <a:avLst/>
              <a:gdLst>
                <a:gd name="T0" fmla="*/ 0 w 226"/>
                <a:gd name="T1" fmla="*/ 363 h 408"/>
                <a:gd name="T2" fmla="*/ 45 w 226"/>
                <a:gd name="T3" fmla="*/ 408 h 408"/>
                <a:gd name="T4" fmla="*/ 136 w 226"/>
                <a:gd name="T5" fmla="*/ 363 h 408"/>
                <a:gd name="T6" fmla="*/ 226 w 226"/>
                <a:gd name="T7" fmla="*/ 46 h 408"/>
                <a:gd name="T8" fmla="*/ 181 w 226"/>
                <a:gd name="T9" fmla="*/ 0 h 408"/>
                <a:gd name="T10" fmla="*/ 90 w 226"/>
                <a:gd name="T11" fmla="*/ 46 h 408"/>
                <a:gd name="T12" fmla="*/ 0 w 226"/>
                <a:gd name="T13" fmla="*/ 363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6" h="408">
                  <a:moveTo>
                    <a:pt x="0" y="363"/>
                  </a:moveTo>
                  <a:lnTo>
                    <a:pt x="45" y="408"/>
                  </a:lnTo>
                  <a:lnTo>
                    <a:pt x="136" y="363"/>
                  </a:lnTo>
                  <a:lnTo>
                    <a:pt x="226" y="46"/>
                  </a:lnTo>
                  <a:lnTo>
                    <a:pt x="181" y="0"/>
                  </a:lnTo>
                  <a:lnTo>
                    <a:pt x="90" y="46"/>
                  </a:lnTo>
                  <a:lnTo>
                    <a:pt x="0" y="363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618" name="Freeform 114">
              <a:extLst>
                <a:ext uri="{FF2B5EF4-FFF2-40B4-BE49-F238E27FC236}">
                  <a16:creationId xmlns:a16="http://schemas.microsoft.com/office/drawing/2014/main" id="{267B0B1B-5037-4C3E-AC8F-8299757C9440}"/>
                </a:ext>
              </a:extLst>
            </p:cNvPr>
            <p:cNvSpPr>
              <a:spLocks/>
            </p:cNvSpPr>
            <p:nvPr/>
          </p:nvSpPr>
          <p:spPr bwMode="auto">
            <a:xfrm>
              <a:off x="5303" y="1103"/>
              <a:ext cx="100" cy="28"/>
            </a:xfrm>
            <a:custGeom>
              <a:avLst/>
              <a:gdLst>
                <a:gd name="T0" fmla="*/ 91 w 363"/>
                <a:gd name="T1" fmla="*/ 0 h 91"/>
                <a:gd name="T2" fmla="*/ 0 w 363"/>
                <a:gd name="T3" fmla="*/ 45 h 91"/>
                <a:gd name="T4" fmla="*/ 45 w 363"/>
                <a:gd name="T5" fmla="*/ 91 h 91"/>
                <a:gd name="T6" fmla="*/ 272 w 363"/>
                <a:gd name="T7" fmla="*/ 91 h 91"/>
                <a:gd name="T8" fmla="*/ 363 w 363"/>
                <a:gd name="T9" fmla="*/ 45 h 91"/>
                <a:gd name="T10" fmla="*/ 318 w 363"/>
                <a:gd name="T11" fmla="*/ 0 h 91"/>
                <a:gd name="T12" fmla="*/ 91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91" y="0"/>
                  </a:moveTo>
                  <a:lnTo>
                    <a:pt x="0" y="45"/>
                  </a:lnTo>
                  <a:lnTo>
                    <a:pt x="45" y="91"/>
                  </a:lnTo>
                  <a:lnTo>
                    <a:pt x="272" y="91"/>
                  </a:lnTo>
                  <a:lnTo>
                    <a:pt x="363" y="45"/>
                  </a:lnTo>
                  <a:lnTo>
                    <a:pt x="318" y="0"/>
                  </a:lnTo>
                  <a:lnTo>
                    <a:pt x="91" y="0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619" name="Freeform 115">
              <a:extLst>
                <a:ext uri="{FF2B5EF4-FFF2-40B4-BE49-F238E27FC236}">
                  <a16:creationId xmlns:a16="http://schemas.microsoft.com/office/drawing/2014/main" id="{DA20F814-C682-4667-93C4-3110247FBE08}"/>
                </a:ext>
              </a:extLst>
            </p:cNvPr>
            <p:cNvSpPr>
              <a:spLocks/>
            </p:cNvSpPr>
            <p:nvPr/>
          </p:nvSpPr>
          <p:spPr bwMode="auto">
            <a:xfrm>
              <a:off x="5263" y="1226"/>
              <a:ext cx="99" cy="27"/>
            </a:xfrm>
            <a:custGeom>
              <a:avLst/>
              <a:gdLst>
                <a:gd name="T0" fmla="*/ 91 w 363"/>
                <a:gd name="T1" fmla="*/ 0 h 91"/>
                <a:gd name="T2" fmla="*/ 0 w 363"/>
                <a:gd name="T3" fmla="*/ 45 h 91"/>
                <a:gd name="T4" fmla="*/ 45 w 363"/>
                <a:gd name="T5" fmla="*/ 91 h 91"/>
                <a:gd name="T6" fmla="*/ 272 w 363"/>
                <a:gd name="T7" fmla="*/ 91 h 91"/>
                <a:gd name="T8" fmla="*/ 363 w 363"/>
                <a:gd name="T9" fmla="*/ 45 h 91"/>
                <a:gd name="T10" fmla="*/ 318 w 363"/>
                <a:gd name="T11" fmla="*/ 0 h 91"/>
                <a:gd name="T12" fmla="*/ 91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91" y="0"/>
                  </a:moveTo>
                  <a:lnTo>
                    <a:pt x="0" y="45"/>
                  </a:lnTo>
                  <a:lnTo>
                    <a:pt x="45" y="91"/>
                  </a:lnTo>
                  <a:lnTo>
                    <a:pt x="272" y="91"/>
                  </a:lnTo>
                  <a:lnTo>
                    <a:pt x="363" y="45"/>
                  </a:lnTo>
                  <a:lnTo>
                    <a:pt x="318" y="0"/>
                  </a:lnTo>
                  <a:lnTo>
                    <a:pt x="91" y="0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620" name="Freeform 116">
              <a:extLst>
                <a:ext uri="{FF2B5EF4-FFF2-40B4-BE49-F238E27FC236}">
                  <a16:creationId xmlns:a16="http://schemas.microsoft.com/office/drawing/2014/main" id="{7684030D-9DDF-40A6-8C22-C047B9266879}"/>
                </a:ext>
              </a:extLst>
            </p:cNvPr>
            <p:cNvSpPr>
              <a:spLocks/>
            </p:cNvSpPr>
            <p:nvPr/>
          </p:nvSpPr>
          <p:spPr bwMode="auto">
            <a:xfrm>
              <a:off x="5344" y="981"/>
              <a:ext cx="100" cy="27"/>
            </a:xfrm>
            <a:custGeom>
              <a:avLst/>
              <a:gdLst>
                <a:gd name="T0" fmla="*/ 91 w 363"/>
                <a:gd name="T1" fmla="*/ 0 h 91"/>
                <a:gd name="T2" fmla="*/ 0 w 363"/>
                <a:gd name="T3" fmla="*/ 45 h 91"/>
                <a:gd name="T4" fmla="*/ 45 w 363"/>
                <a:gd name="T5" fmla="*/ 91 h 91"/>
                <a:gd name="T6" fmla="*/ 272 w 363"/>
                <a:gd name="T7" fmla="*/ 91 h 91"/>
                <a:gd name="T8" fmla="*/ 363 w 363"/>
                <a:gd name="T9" fmla="*/ 45 h 91"/>
                <a:gd name="T10" fmla="*/ 318 w 363"/>
                <a:gd name="T11" fmla="*/ 0 h 91"/>
                <a:gd name="T12" fmla="*/ 91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91" y="0"/>
                  </a:moveTo>
                  <a:lnTo>
                    <a:pt x="0" y="45"/>
                  </a:lnTo>
                  <a:lnTo>
                    <a:pt x="45" y="91"/>
                  </a:lnTo>
                  <a:lnTo>
                    <a:pt x="272" y="91"/>
                  </a:lnTo>
                  <a:lnTo>
                    <a:pt x="363" y="45"/>
                  </a:lnTo>
                  <a:lnTo>
                    <a:pt x="318" y="0"/>
                  </a:lnTo>
                  <a:lnTo>
                    <a:pt x="91" y="0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1621" name="Group 117">
            <a:extLst>
              <a:ext uri="{FF2B5EF4-FFF2-40B4-BE49-F238E27FC236}">
                <a16:creationId xmlns:a16="http://schemas.microsoft.com/office/drawing/2014/main" id="{67C7B406-197E-4926-BBBD-5DCC12389F5F}"/>
              </a:ext>
            </a:extLst>
          </p:cNvPr>
          <p:cNvGrpSpPr>
            <a:grpSpLocks/>
          </p:cNvGrpSpPr>
          <p:nvPr/>
        </p:nvGrpSpPr>
        <p:grpSpPr bwMode="auto">
          <a:xfrm>
            <a:off x="4633913" y="1557338"/>
            <a:ext cx="269875" cy="431800"/>
            <a:chOff x="2919" y="981"/>
            <a:chExt cx="170" cy="272"/>
          </a:xfrm>
        </p:grpSpPr>
        <p:sp>
          <p:nvSpPr>
            <p:cNvPr id="21622" name="Freeform 118">
              <a:extLst>
                <a:ext uri="{FF2B5EF4-FFF2-40B4-BE49-F238E27FC236}">
                  <a16:creationId xmlns:a16="http://schemas.microsoft.com/office/drawing/2014/main" id="{2FBBC874-743D-41F1-A279-6C6C6F85E214}"/>
                </a:ext>
              </a:extLst>
            </p:cNvPr>
            <p:cNvSpPr>
              <a:spLocks/>
            </p:cNvSpPr>
            <p:nvPr/>
          </p:nvSpPr>
          <p:spPr bwMode="auto">
            <a:xfrm>
              <a:off x="2939" y="981"/>
              <a:ext cx="129" cy="34"/>
            </a:xfrm>
            <a:custGeom>
              <a:avLst/>
              <a:gdLst>
                <a:gd name="T0" fmla="*/ 45 w 363"/>
                <a:gd name="T1" fmla="*/ 0 h 91"/>
                <a:gd name="T2" fmla="*/ 0 w 363"/>
                <a:gd name="T3" fmla="*/ 46 h 91"/>
                <a:gd name="T4" fmla="*/ 45 w 363"/>
                <a:gd name="T5" fmla="*/ 91 h 91"/>
                <a:gd name="T6" fmla="*/ 318 w 363"/>
                <a:gd name="T7" fmla="*/ 91 h 91"/>
                <a:gd name="T8" fmla="*/ 363 w 363"/>
                <a:gd name="T9" fmla="*/ 46 h 91"/>
                <a:gd name="T10" fmla="*/ 318 w 363"/>
                <a:gd name="T11" fmla="*/ 0 h 91"/>
                <a:gd name="T12" fmla="*/ 45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45" y="0"/>
                  </a:moveTo>
                  <a:lnTo>
                    <a:pt x="0" y="46"/>
                  </a:lnTo>
                  <a:lnTo>
                    <a:pt x="45" y="91"/>
                  </a:lnTo>
                  <a:lnTo>
                    <a:pt x="318" y="91"/>
                  </a:lnTo>
                  <a:lnTo>
                    <a:pt x="363" y="46"/>
                  </a:lnTo>
                  <a:lnTo>
                    <a:pt x="318" y="0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623" name="Freeform 119">
              <a:extLst>
                <a:ext uri="{FF2B5EF4-FFF2-40B4-BE49-F238E27FC236}">
                  <a16:creationId xmlns:a16="http://schemas.microsoft.com/office/drawing/2014/main" id="{17043B85-BB96-4379-A7BC-910CE59ED4A4}"/>
                </a:ext>
              </a:extLst>
            </p:cNvPr>
            <p:cNvSpPr>
              <a:spLocks/>
            </p:cNvSpPr>
            <p:nvPr/>
          </p:nvSpPr>
          <p:spPr bwMode="auto">
            <a:xfrm>
              <a:off x="2939" y="1219"/>
              <a:ext cx="129" cy="34"/>
            </a:xfrm>
            <a:custGeom>
              <a:avLst/>
              <a:gdLst>
                <a:gd name="T0" fmla="*/ 45 w 363"/>
                <a:gd name="T1" fmla="*/ 0 h 91"/>
                <a:gd name="T2" fmla="*/ 0 w 363"/>
                <a:gd name="T3" fmla="*/ 46 h 91"/>
                <a:gd name="T4" fmla="*/ 45 w 363"/>
                <a:gd name="T5" fmla="*/ 91 h 91"/>
                <a:gd name="T6" fmla="*/ 318 w 363"/>
                <a:gd name="T7" fmla="*/ 91 h 91"/>
                <a:gd name="T8" fmla="*/ 363 w 363"/>
                <a:gd name="T9" fmla="*/ 46 h 91"/>
                <a:gd name="T10" fmla="*/ 318 w 363"/>
                <a:gd name="T11" fmla="*/ 0 h 91"/>
                <a:gd name="T12" fmla="*/ 45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45" y="0"/>
                  </a:moveTo>
                  <a:lnTo>
                    <a:pt x="0" y="46"/>
                  </a:lnTo>
                  <a:lnTo>
                    <a:pt x="45" y="91"/>
                  </a:lnTo>
                  <a:lnTo>
                    <a:pt x="318" y="91"/>
                  </a:lnTo>
                  <a:lnTo>
                    <a:pt x="363" y="46"/>
                  </a:lnTo>
                  <a:lnTo>
                    <a:pt x="318" y="0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624" name="Freeform 120">
              <a:extLst>
                <a:ext uri="{FF2B5EF4-FFF2-40B4-BE49-F238E27FC236}">
                  <a16:creationId xmlns:a16="http://schemas.microsoft.com/office/drawing/2014/main" id="{27986E3E-D9F7-4994-9AFE-FD8D0D5BBBB8}"/>
                </a:ext>
              </a:extLst>
            </p:cNvPr>
            <p:cNvSpPr>
              <a:spLocks/>
            </p:cNvSpPr>
            <p:nvPr/>
          </p:nvSpPr>
          <p:spPr bwMode="auto">
            <a:xfrm>
              <a:off x="2919" y="1124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625" name="Freeform 121">
              <a:extLst>
                <a:ext uri="{FF2B5EF4-FFF2-40B4-BE49-F238E27FC236}">
                  <a16:creationId xmlns:a16="http://schemas.microsoft.com/office/drawing/2014/main" id="{CE6DCB40-81CA-43FB-9C41-3B1808C07562}"/>
                </a:ext>
              </a:extLst>
            </p:cNvPr>
            <p:cNvSpPr>
              <a:spLocks/>
            </p:cNvSpPr>
            <p:nvPr/>
          </p:nvSpPr>
          <p:spPr bwMode="auto">
            <a:xfrm>
              <a:off x="3055" y="1124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626" name="Freeform 122">
              <a:extLst>
                <a:ext uri="{FF2B5EF4-FFF2-40B4-BE49-F238E27FC236}">
                  <a16:creationId xmlns:a16="http://schemas.microsoft.com/office/drawing/2014/main" id="{CB001BCA-7A6C-4D74-95E6-42186C1D3F8C}"/>
                </a:ext>
              </a:extLst>
            </p:cNvPr>
            <p:cNvSpPr>
              <a:spLocks/>
            </p:cNvSpPr>
            <p:nvPr/>
          </p:nvSpPr>
          <p:spPr bwMode="auto">
            <a:xfrm>
              <a:off x="3055" y="1002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627" name="Freeform 123">
              <a:extLst>
                <a:ext uri="{FF2B5EF4-FFF2-40B4-BE49-F238E27FC236}">
                  <a16:creationId xmlns:a16="http://schemas.microsoft.com/office/drawing/2014/main" id="{AFAB8CF9-A006-404E-A8F0-5ED8FC34CB62}"/>
                </a:ext>
              </a:extLst>
            </p:cNvPr>
            <p:cNvSpPr>
              <a:spLocks/>
            </p:cNvSpPr>
            <p:nvPr/>
          </p:nvSpPr>
          <p:spPr bwMode="auto">
            <a:xfrm>
              <a:off x="2919" y="1002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1628" name="Group 124">
            <a:extLst>
              <a:ext uri="{FF2B5EF4-FFF2-40B4-BE49-F238E27FC236}">
                <a16:creationId xmlns:a16="http://schemas.microsoft.com/office/drawing/2014/main" id="{A8970569-33A4-4B0B-B9BB-BB85819B3BC0}"/>
              </a:ext>
            </a:extLst>
          </p:cNvPr>
          <p:cNvGrpSpPr>
            <a:grpSpLocks/>
          </p:cNvGrpSpPr>
          <p:nvPr/>
        </p:nvGrpSpPr>
        <p:grpSpPr bwMode="auto">
          <a:xfrm>
            <a:off x="8624888" y="1557338"/>
            <a:ext cx="319087" cy="431800"/>
            <a:chOff x="5433" y="981"/>
            <a:chExt cx="201" cy="272"/>
          </a:xfrm>
        </p:grpSpPr>
        <p:sp>
          <p:nvSpPr>
            <p:cNvPr id="21629" name="Freeform 125">
              <a:extLst>
                <a:ext uri="{FF2B5EF4-FFF2-40B4-BE49-F238E27FC236}">
                  <a16:creationId xmlns:a16="http://schemas.microsoft.com/office/drawing/2014/main" id="{DDCB265B-0994-498B-8D9D-E8B01493C0C4}"/>
                </a:ext>
              </a:extLst>
            </p:cNvPr>
            <p:cNvSpPr>
              <a:spLocks/>
            </p:cNvSpPr>
            <p:nvPr/>
          </p:nvSpPr>
          <p:spPr bwMode="auto">
            <a:xfrm>
              <a:off x="5433" y="1124"/>
              <a:ext cx="58" cy="108"/>
            </a:xfrm>
            <a:custGeom>
              <a:avLst/>
              <a:gdLst>
                <a:gd name="T0" fmla="*/ 0 w 226"/>
                <a:gd name="T1" fmla="*/ 363 h 408"/>
                <a:gd name="T2" fmla="*/ 45 w 226"/>
                <a:gd name="T3" fmla="*/ 408 h 408"/>
                <a:gd name="T4" fmla="*/ 136 w 226"/>
                <a:gd name="T5" fmla="*/ 363 h 408"/>
                <a:gd name="T6" fmla="*/ 226 w 226"/>
                <a:gd name="T7" fmla="*/ 46 h 408"/>
                <a:gd name="T8" fmla="*/ 181 w 226"/>
                <a:gd name="T9" fmla="*/ 0 h 408"/>
                <a:gd name="T10" fmla="*/ 90 w 226"/>
                <a:gd name="T11" fmla="*/ 46 h 408"/>
                <a:gd name="T12" fmla="*/ 0 w 226"/>
                <a:gd name="T13" fmla="*/ 363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6" h="408">
                  <a:moveTo>
                    <a:pt x="0" y="363"/>
                  </a:moveTo>
                  <a:lnTo>
                    <a:pt x="45" y="408"/>
                  </a:lnTo>
                  <a:lnTo>
                    <a:pt x="136" y="363"/>
                  </a:lnTo>
                  <a:lnTo>
                    <a:pt x="226" y="46"/>
                  </a:lnTo>
                  <a:lnTo>
                    <a:pt x="181" y="0"/>
                  </a:lnTo>
                  <a:lnTo>
                    <a:pt x="90" y="46"/>
                  </a:lnTo>
                  <a:lnTo>
                    <a:pt x="0" y="363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630" name="Freeform 126">
              <a:extLst>
                <a:ext uri="{FF2B5EF4-FFF2-40B4-BE49-F238E27FC236}">
                  <a16:creationId xmlns:a16="http://schemas.microsoft.com/office/drawing/2014/main" id="{E6B35071-124E-4766-B4B0-9E4F893B9FDD}"/>
                </a:ext>
              </a:extLst>
            </p:cNvPr>
            <p:cNvSpPr>
              <a:spLocks/>
            </p:cNvSpPr>
            <p:nvPr/>
          </p:nvSpPr>
          <p:spPr bwMode="auto">
            <a:xfrm>
              <a:off x="5469" y="1002"/>
              <a:ext cx="57" cy="108"/>
            </a:xfrm>
            <a:custGeom>
              <a:avLst/>
              <a:gdLst>
                <a:gd name="T0" fmla="*/ 0 w 226"/>
                <a:gd name="T1" fmla="*/ 363 h 408"/>
                <a:gd name="T2" fmla="*/ 45 w 226"/>
                <a:gd name="T3" fmla="*/ 408 h 408"/>
                <a:gd name="T4" fmla="*/ 136 w 226"/>
                <a:gd name="T5" fmla="*/ 363 h 408"/>
                <a:gd name="T6" fmla="*/ 226 w 226"/>
                <a:gd name="T7" fmla="*/ 46 h 408"/>
                <a:gd name="T8" fmla="*/ 181 w 226"/>
                <a:gd name="T9" fmla="*/ 0 h 408"/>
                <a:gd name="T10" fmla="*/ 90 w 226"/>
                <a:gd name="T11" fmla="*/ 46 h 408"/>
                <a:gd name="T12" fmla="*/ 0 w 226"/>
                <a:gd name="T13" fmla="*/ 363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6" h="408">
                  <a:moveTo>
                    <a:pt x="0" y="363"/>
                  </a:moveTo>
                  <a:lnTo>
                    <a:pt x="45" y="408"/>
                  </a:lnTo>
                  <a:lnTo>
                    <a:pt x="136" y="363"/>
                  </a:lnTo>
                  <a:lnTo>
                    <a:pt x="226" y="46"/>
                  </a:lnTo>
                  <a:lnTo>
                    <a:pt x="181" y="0"/>
                  </a:lnTo>
                  <a:lnTo>
                    <a:pt x="90" y="46"/>
                  </a:lnTo>
                  <a:lnTo>
                    <a:pt x="0" y="363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631" name="Freeform 127">
              <a:extLst>
                <a:ext uri="{FF2B5EF4-FFF2-40B4-BE49-F238E27FC236}">
                  <a16:creationId xmlns:a16="http://schemas.microsoft.com/office/drawing/2014/main" id="{92D59FD4-2746-47EF-8895-0089ADE2601F}"/>
                </a:ext>
              </a:extLst>
            </p:cNvPr>
            <p:cNvSpPr>
              <a:spLocks/>
            </p:cNvSpPr>
            <p:nvPr/>
          </p:nvSpPr>
          <p:spPr bwMode="auto">
            <a:xfrm>
              <a:off x="5541" y="1124"/>
              <a:ext cx="59" cy="108"/>
            </a:xfrm>
            <a:custGeom>
              <a:avLst/>
              <a:gdLst>
                <a:gd name="T0" fmla="*/ 0 w 226"/>
                <a:gd name="T1" fmla="*/ 363 h 408"/>
                <a:gd name="T2" fmla="*/ 45 w 226"/>
                <a:gd name="T3" fmla="*/ 408 h 408"/>
                <a:gd name="T4" fmla="*/ 136 w 226"/>
                <a:gd name="T5" fmla="*/ 363 h 408"/>
                <a:gd name="T6" fmla="*/ 226 w 226"/>
                <a:gd name="T7" fmla="*/ 46 h 408"/>
                <a:gd name="T8" fmla="*/ 181 w 226"/>
                <a:gd name="T9" fmla="*/ 0 h 408"/>
                <a:gd name="T10" fmla="*/ 90 w 226"/>
                <a:gd name="T11" fmla="*/ 46 h 408"/>
                <a:gd name="T12" fmla="*/ 0 w 226"/>
                <a:gd name="T13" fmla="*/ 363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6" h="408">
                  <a:moveTo>
                    <a:pt x="0" y="363"/>
                  </a:moveTo>
                  <a:lnTo>
                    <a:pt x="45" y="408"/>
                  </a:lnTo>
                  <a:lnTo>
                    <a:pt x="136" y="363"/>
                  </a:lnTo>
                  <a:lnTo>
                    <a:pt x="226" y="46"/>
                  </a:lnTo>
                  <a:lnTo>
                    <a:pt x="181" y="0"/>
                  </a:lnTo>
                  <a:lnTo>
                    <a:pt x="90" y="46"/>
                  </a:lnTo>
                  <a:lnTo>
                    <a:pt x="0" y="363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632" name="Freeform 128">
              <a:extLst>
                <a:ext uri="{FF2B5EF4-FFF2-40B4-BE49-F238E27FC236}">
                  <a16:creationId xmlns:a16="http://schemas.microsoft.com/office/drawing/2014/main" id="{C1367C0F-F167-41F4-B4C2-BDDE976B0454}"/>
                </a:ext>
              </a:extLst>
            </p:cNvPr>
            <p:cNvSpPr>
              <a:spLocks/>
            </p:cNvSpPr>
            <p:nvPr/>
          </p:nvSpPr>
          <p:spPr bwMode="auto">
            <a:xfrm>
              <a:off x="5577" y="1002"/>
              <a:ext cx="57" cy="108"/>
            </a:xfrm>
            <a:custGeom>
              <a:avLst/>
              <a:gdLst>
                <a:gd name="T0" fmla="*/ 0 w 226"/>
                <a:gd name="T1" fmla="*/ 363 h 408"/>
                <a:gd name="T2" fmla="*/ 45 w 226"/>
                <a:gd name="T3" fmla="*/ 408 h 408"/>
                <a:gd name="T4" fmla="*/ 136 w 226"/>
                <a:gd name="T5" fmla="*/ 363 h 408"/>
                <a:gd name="T6" fmla="*/ 226 w 226"/>
                <a:gd name="T7" fmla="*/ 46 h 408"/>
                <a:gd name="T8" fmla="*/ 181 w 226"/>
                <a:gd name="T9" fmla="*/ 0 h 408"/>
                <a:gd name="T10" fmla="*/ 90 w 226"/>
                <a:gd name="T11" fmla="*/ 46 h 408"/>
                <a:gd name="T12" fmla="*/ 0 w 226"/>
                <a:gd name="T13" fmla="*/ 363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6" h="408">
                  <a:moveTo>
                    <a:pt x="0" y="363"/>
                  </a:moveTo>
                  <a:lnTo>
                    <a:pt x="45" y="408"/>
                  </a:lnTo>
                  <a:lnTo>
                    <a:pt x="136" y="363"/>
                  </a:lnTo>
                  <a:lnTo>
                    <a:pt x="226" y="46"/>
                  </a:lnTo>
                  <a:lnTo>
                    <a:pt x="181" y="0"/>
                  </a:lnTo>
                  <a:lnTo>
                    <a:pt x="90" y="46"/>
                  </a:lnTo>
                  <a:lnTo>
                    <a:pt x="0" y="363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633" name="Freeform 129">
              <a:extLst>
                <a:ext uri="{FF2B5EF4-FFF2-40B4-BE49-F238E27FC236}">
                  <a16:creationId xmlns:a16="http://schemas.microsoft.com/office/drawing/2014/main" id="{5B56AA36-814A-4EE6-816F-01D4963E3A8D}"/>
                </a:ext>
              </a:extLst>
            </p:cNvPr>
            <p:cNvSpPr>
              <a:spLocks/>
            </p:cNvSpPr>
            <p:nvPr/>
          </p:nvSpPr>
          <p:spPr bwMode="auto">
            <a:xfrm>
              <a:off x="5444" y="1226"/>
              <a:ext cx="99" cy="27"/>
            </a:xfrm>
            <a:custGeom>
              <a:avLst/>
              <a:gdLst>
                <a:gd name="T0" fmla="*/ 91 w 363"/>
                <a:gd name="T1" fmla="*/ 0 h 91"/>
                <a:gd name="T2" fmla="*/ 0 w 363"/>
                <a:gd name="T3" fmla="*/ 45 h 91"/>
                <a:gd name="T4" fmla="*/ 45 w 363"/>
                <a:gd name="T5" fmla="*/ 91 h 91"/>
                <a:gd name="T6" fmla="*/ 272 w 363"/>
                <a:gd name="T7" fmla="*/ 91 h 91"/>
                <a:gd name="T8" fmla="*/ 363 w 363"/>
                <a:gd name="T9" fmla="*/ 45 h 91"/>
                <a:gd name="T10" fmla="*/ 318 w 363"/>
                <a:gd name="T11" fmla="*/ 0 h 91"/>
                <a:gd name="T12" fmla="*/ 91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91" y="0"/>
                  </a:moveTo>
                  <a:lnTo>
                    <a:pt x="0" y="45"/>
                  </a:lnTo>
                  <a:lnTo>
                    <a:pt x="45" y="91"/>
                  </a:lnTo>
                  <a:lnTo>
                    <a:pt x="272" y="91"/>
                  </a:lnTo>
                  <a:lnTo>
                    <a:pt x="363" y="45"/>
                  </a:lnTo>
                  <a:lnTo>
                    <a:pt x="318" y="0"/>
                  </a:lnTo>
                  <a:lnTo>
                    <a:pt x="91" y="0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634" name="Freeform 130">
              <a:extLst>
                <a:ext uri="{FF2B5EF4-FFF2-40B4-BE49-F238E27FC236}">
                  <a16:creationId xmlns:a16="http://schemas.microsoft.com/office/drawing/2014/main" id="{AC62F7D8-7CD1-4467-BC83-E65002203AF4}"/>
                </a:ext>
              </a:extLst>
            </p:cNvPr>
            <p:cNvSpPr>
              <a:spLocks/>
            </p:cNvSpPr>
            <p:nvPr/>
          </p:nvSpPr>
          <p:spPr bwMode="auto">
            <a:xfrm>
              <a:off x="5525" y="981"/>
              <a:ext cx="100" cy="27"/>
            </a:xfrm>
            <a:custGeom>
              <a:avLst/>
              <a:gdLst>
                <a:gd name="T0" fmla="*/ 91 w 363"/>
                <a:gd name="T1" fmla="*/ 0 h 91"/>
                <a:gd name="T2" fmla="*/ 0 w 363"/>
                <a:gd name="T3" fmla="*/ 45 h 91"/>
                <a:gd name="T4" fmla="*/ 45 w 363"/>
                <a:gd name="T5" fmla="*/ 91 h 91"/>
                <a:gd name="T6" fmla="*/ 272 w 363"/>
                <a:gd name="T7" fmla="*/ 91 h 91"/>
                <a:gd name="T8" fmla="*/ 363 w 363"/>
                <a:gd name="T9" fmla="*/ 45 h 91"/>
                <a:gd name="T10" fmla="*/ 318 w 363"/>
                <a:gd name="T11" fmla="*/ 0 h 91"/>
                <a:gd name="T12" fmla="*/ 91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91" y="0"/>
                  </a:moveTo>
                  <a:lnTo>
                    <a:pt x="0" y="45"/>
                  </a:lnTo>
                  <a:lnTo>
                    <a:pt x="45" y="91"/>
                  </a:lnTo>
                  <a:lnTo>
                    <a:pt x="272" y="91"/>
                  </a:lnTo>
                  <a:lnTo>
                    <a:pt x="363" y="45"/>
                  </a:lnTo>
                  <a:lnTo>
                    <a:pt x="318" y="0"/>
                  </a:lnTo>
                  <a:lnTo>
                    <a:pt x="91" y="0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sp>
        <p:nvSpPr>
          <p:cNvPr id="21635" name="Rectangle 131">
            <a:extLst>
              <a:ext uri="{FF2B5EF4-FFF2-40B4-BE49-F238E27FC236}">
                <a16:creationId xmlns:a16="http://schemas.microsoft.com/office/drawing/2014/main" id="{8F5D0864-2F3C-4B69-802F-BDD46C66B7C0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73725" y="4437063"/>
            <a:ext cx="3671888" cy="720725"/>
          </a:xfrm>
          <a:prstGeom prst="rect">
            <a:avLst/>
          </a:prstGeom>
          <a:gradFill rotWithShape="1">
            <a:gsLst>
              <a:gs pos="0">
                <a:srgbClr val="669900"/>
              </a:gs>
              <a:gs pos="100000">
                <a:srgbClr val="99CC00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grpSp>
        <p:nvGrpSpPr>
          <p:cNvPr id="21636" name="Group 132">
            <a:extLst>
              <a:ext uri="{FF2B5EF4-FFF2-40B4-BE49-F238E27FC236}">
                <a16:creationId xmlns:a16="http://schemas.microsoft.com/office/drawing/2014/main" id="{9F3F18C6-6616-4565-82BD-EC226F29E181}"/>
              </a:ext>
            </a:extLst>
          </p:cNvPr>
          <p:cNvGrpSpPr>
            <a:grpSpLocks/>
          </p:cNvGrpSpPr>
          <p:nvPr/>
        </p:nvGrpSpPr>
        <p:grpSpPr bwMode="auto">
          <a:xfrm>
            <a:off x="1928813" y="4614863"/>
            <a:ext cx="53975" cy="365125"/>
            <a:chOff x="1215" y="1002"/>
            <a:chExt cx="34" cy="230"/>
          </a:xfrm>
        </p:grpSpPr>
        <p:sp>
          <p:nvSpPr>
            <p:cNvPr id="21637" name="Freeform 133">
              <a:extLst>
                <a:ext uri="{FF2B5EF4-FFF2-40B4-BE49-F238E27FC236}">
                  <a16:creationId xmlns:a16="http://schemas.microsoft.com/office/drawing/2014/main" id="{2178EBEF-C206-40FD-AC12-BD805CF2BF03}"/>
                </a:ext>
              </a:extLst>
            </p:cNvPr>
            <p:cNvSpPr>
              <a:spLocks/>
            </p:cNvSpPr>
            <p:nvPr/>
          </p:nvSpPr>
          <p:spPr bwMode="auto">
            <a:xfrm>
              <a:off x="1215" y="1124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solidFill>
              <a:srgbClr val="333333">
                <a:alpha val="8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638" name="Freeform 134">
              <a:extLst>
                <a:ext uri="{FF2B5EF4-FFF2-40B4-BE49-F238E27FC236}">
                  <a16:creationId xmlns:a16="http://schemas.microsoft.com/office/drawing/2014/main" id="{297FB016-9CC4-4A4B-A8AF-5D60D1207E04}"/>
                </a:ext>
              </a:extLst>
            </p:cNvPr>
            <p:cNvSpPr>
              <a:spLocks/>
            </p:cNvSpPr>
            <p:nvPr/>
          </p:nvSpPr>
          <p:spPr bwMode="auto">
            <a:xfrm>
              <a:off x="1215" y="1002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solidFill>
              <a:srgbClr val="333333">
                <a:alpha val="8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1639" name="Group 135">
            <a:extLst>
              <a:ext uri="{FF2B5EF4-FFF2-40B4-BE49-F238E27FC236}">
                <a16:creationId xmlns:a16="http://schemas.microsoft.com/office/drawing/2014/main" id="{EE0E90E2-48DB-495A-A0AE-2F38B14652A9}"/>
              </a:ext>
            </a:extLst>
          </p:cNvPr>
          <p:cNvGrpSpPr>
            <a:grpSpLocks/>
          </p:cNvGrpSpPr>
          <p:nvPr/>
        </p:nvGrpSpPr>
        <p:grpSpPr bwMode="auto">
          <a:xfrm>
            <a:off x="6203950" y="4614863"/>
            <a:ext cx="147638" cy="365125"/>
            <a:chOff x="3908" y="1002"/>
            <a:chExt cx="93" cy="230"/>
          </a:xfrm>
        </p:grpSpPr>
        <p:sp>
          <p:nvSpPr>
            <p:cNvPr id="21640" name="Freeform 136">
              <a:extLst>
                <a:ext uri="{FF2B5EF4-FFF2-40B4-BE49-F238E27FC236}">
                  <a16:creationId xmlns:a16="http://schemas.microsoft.com/office/drawing/2014/main" id="{56D80B3A-336C-4EC7-9D49-89392D7198A9}"/>
                </a:ext>
              </a:extLst>
            </p:cNvPr>
            <p:cNvSpPr>
              <a:spLocks/>
            </p:cNvSpPr>
            <p:nvPr/>
          </p:nvSpPr>
          <p:spPr bwMode="auto">
            <a:xfrm>
              <a:off x="3908" y="1124"/>
              <a:ext cx="59" cy="108"/>
            </a:xfrm>
            <a:custGeom>
              <a:avLst/>
              <a:gdLst>
                <a:gd name="T0" fmla="*/ 0 w 226"/>
                <a:gd name="T1" fmla="*/ 363 h 408"/>
                <a:gd name="T2" fmla="*/ 45 w 226"/>
                <a:gd name="T3" fmla="*/ 408 h 408"/>
                <a:gd name="T4" fmla="*/ 136 w 226"/>
                <a:gd name="T5" fmla="*/ 363 h 408"/>
                <a:gd name="T6" fmla="*/ 226 w 226"/>
                <a:gd name="T7" fmla="*/ 46 h 408"/>
                <a:gd name="T8" fmla="*/ 181 w 226"/>
                <a:gd name="T9" fmla="*/ 0 h 408"/>
                <a:gd name="T10" fmla="*/ 90 w 226"/>
                <a:gd name="T11" fmla="*/ 46 h 408"/>
                <a:gd name="T12" fmla="*/ 0 w 226"/>
                <a:gd name="T13" fmla="*/ 363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6" h="408">
                  <a:moveTo>
                    <a:pt x="0" y="363"/>
                  </a:moveTo>
                  <a:lnTo>
                    <a:pt x="45" y="408"/>
                  </a:lnTo>
                  <a:lnTo>
                    <a:pt x="136" y="363"/>
                  </a:lnTo>
                  <a:lnTo>
                    <a:pt x="226" y="46"/>
                  </a:lnTo>
                  <a:lnTo>
                    <a:pt x="181" y="0"/>
                  </a:lnTo>
                  <a:lnTo>
                    <a:pt x="90" y="46"/>
                  </a:lnTo>
                  <a:lnTo>
                    <a:pt x="0" y="363"/>
                  </a:lnTo>
                  <a:close/>
                </a:path>
              </a:pathLst>
            </a:custGeom>
            <a:solidFill>
              <a:srgbClr val="333333">
                <a:alpha val="8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641" name="Freeform 137">
              <a:extLst>
                <a:ext uri="{FF2B5EF4-FFF2-40B4-BE49-F238E27FC236}">
                  <a16:creationId xmlns:a16="http://schemas.microsoft.com/office/drawing/2014/main" id="{F3325C70-3664-4634-B00F-476D05E25287}"/>
                </a:ext>
              </a:extLst>
            </p:cNvPr>
            <p:cNvSpPr>
              <a:spLocks/>
            </p:cNvSpPr>
            <p:nvPr/>
          </p:nvSpPr>
          <p:spPr bwMode="auto">
            <a:xfrm>
              <a:off x="3944" y="1002"/>
              <a:ext cx="57" cy="108"/>
            </a:xfrm>
            <a:custGeom>
              <a:avLst/>
              <a:gdLst>
                <a:gd name="T0" fmla="*/ 0 w 226"/>
                <a:gd name="T1" fmla="*/ 363 h 408"/>
                <a:gd name="T2" fmla="*/ 45 w 226"/>
                <a:gd name="T3" fmla="*/ 408 h 408"/>
                <a:gd name="T4" fmla="*/ 136 w 226"/>
                <a:gd name="T5" fmla="*/ 363 h 408"/>
                <a:gd name="T6" fmla="*/ 226 w 226"/>
                <a:gd name="T7" fmla="*/ 46 h 408"/>
                <a:gd name="T8" fmla="*/ 181 w 226"/>
                <a:gd name="T9" fmla="*/ 0 h 408"/>
                <a:gd name="T10" fmla="*/ 90 w 226"/>
                <a:gd name="T11" fmla="*/ 46 h 408"/>
                <a:gd name="T12" fmla="*/ 0 w 226"/>
                <a:gd name="T13" fmla="*/ 363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6" h="408">
                  <a:moveTo>
                    <a:pt x="0" y="363"/>
                  </a:moveTo>
                  <a:lnTo>
                    <a:pt x="45" y="408"/>
                  </a:lnTo>
                  <a:lnTo>
                    <a:pt x="136" y="363"/>
                  </a:lnTo>
                  <a:lnTo>
                    <a:pt x="226" y="46"/>
                  </a:lnTo>
                  <a:lnTo>
                    <a:pt x="181" y="0"/>
                  </a:lnTo>
                  <a:lnTo>
                    <a:pt x="90" y="46"/>
                  </a:lnTo>
                  <a:lnTo>
                    <a:pt x="0" y="363"/>
                  </a:lnTo>
                  <a:close/>
                </a:path>
              </a:pathLst>
            </a:custGeom>
            <a:solidFill>
              <a:srgbClr val="333333">
                <a:alpha val="8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1642" name="Group 138">
            <a:extLst>
              <a:ext uri="{FF2B5EF4-FFF2-40B4-BE49-F238E27FC236}">
                <a16:creationId xmlns:a16="http://schemas.microsoft.com/office/drawing/2014/main" id="{9AB1DD22-6B36-458D-8483-9356A2D531C0}"/>
              </a:ext>
            </a:extLst>
          </p:cNvPr>
          <p:cNvGrpSpPr>
            <a:grpSpLocks/>
          </p:cNvGrpSpPr>
          <p:nvPr/>
        </p:nvGrpSpPr>
        <p:grpSpPr bwMode="auto">
          <a:xfrm>
            <a:off x="2036763" y="4581525"/>
            <a:ext cx="269875" cy="431800"/>
            <a:chOff x="1283" y="981"/>
            <a:chExt cx="170" cy="272"/>
          </a:xfrm>
        </p:grpSpPr>
        <p:sp>
          <p:nvSpPr>
            <p:cNvPr id="21643" name="Freeform 139">
              <a:extLst>
                <a:ext uri="{FF2B5EF4-FFF2-40B4-BE49-F238E27FC236}">
                  <a16:creationId xmlns:a16="http://schemas.microsoft.com/office/drawing/2014/main" id="{39903674-02A3-49DF-87AF-7CE6B5871E30}"/>
                </a:ext>
              </a:extLst>
            </p:cNvPr>
            <p:cNvSpPr>
              <a:spLocks/>
            </p:cNvSpPr>
            <p:nvPr/>
          </p:nvSpPr>
          <p:spPr bwMode="auto">
            <a:xfrm>
              <a:off x="1303" y="981"/>
              <a:ext cx="129" cy="34"/>
            </a:xfrm>
            <a:custGeom>
              <a:avLst/>
              <a:gdLst>
                <a:gd name="T0" fmla="*/ 45 w 363"/>
                <a:gd name="T1" fmla="*/ 0 h 91"/>
                <a:gd name="T2" fmla="*/ 0 w 363"/>
                <a:gd name="T3" fmla="*/ 46 h 91"/>
                <a:gd name="T4" fmla="*/ 45 w 363"/>
                <a:gd name="T5" fmla="*/ 91 h 91"/>
                <a:gd name="T6" fmla="*/ 318 w 363"/>
                <a:gd name="T7" fmla="*/ 91 h 91"/>
                <a:gd name="T8" fmla="*/ 363 w 363"/>
                <a:gd name="T9" fmla="*/ 46 h 91"/>
                <a:gd name="T10" fmla="*/ 318 w 363"/>
                <a:gd name="T11" fmla="*/ 0 h 91"/>
                <a:gd name="T12" fmla="*/ 45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45" y="0"/>
                  </a:moveTo>
                  <a:lnTo>
                    <a:pt x="0" y="46"/>
                  </a:lnTo>
                  <a:lnTo>
                    <a:pt x="45" y="91"/>
                  </a:lnTo>
                  <a:lnTo>
                    <a:pt x="318" y="91"/>
                  </a:lnTo>
                  <a:lnTo>
                    <a:pt x="363" y="46"/>
                  </a:lnTo>
                  <a:lnTo>
                    <a:pt x="318" y="0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rgbClr val="333333">
                <a:alpha val="8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644" name="Freeform 140">
              <a:extLst>
                <a:ext uri="{FF2B5EF4-FFF2-40B4-BE49-F238E27FC236}">
                  <a16:creationId xmlns:a16="http://schemas.microsoft.com/office/drawing/2014/main" id="{0669C964-FD1E-4A4C-9B6A-AF262F785E5C}"/>
                </a:ext>
              </a:extLst>
            </p:cNvPr>
            <p:cNvSpPr>
              <a:spLocks/>
            </p:cNvSpPr>
            <p:nvPr/>
          </p:nvSpPr>
          <p:spPr bwMode="auto">
            <a:xfrm>
              <a:off x="1303" y="1100"/>
              <a:ext cx="129" cy="34"/>
            </a:xfrm>
            <a:custGeom>
              <a:avLst/>
              <a:gdLst>
                <a:gd name="T0" fmla="*/ 45 w 363"/>
                <a:gd name="T1" fmla="*/ 0 h 91"/>
                <a:gd name="T2" fmla="*/ 0 w 363"/>
                <a:gd name="T3" fmla="*/ 46 h 91"/>
                <a:gd name="T4" fmla="*/ 45 w 363"/>
                <a:gd name="T5" fmla="*/ 91 h 91"/>
                <a:gd name="T6" fmla="*/ 318 w 363"/>
                <a:gd name="T7" fmla="*/ 91 h 91"/>
                <a:gd name="T8" fmla="*/ 363 w 363"/>
                <a:gd name="T9" fmla="*/ 46 h 91"/>
                <a:gd name="T10" fmla="*/ 318 w 363"/>
                <a:gd name="T11" fmla="*/ 0 h 91"/>
                <a:gd name="T12" fmla="*/ 45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45" y="0"/>
                  </a:moveTo>
                  <a:lnTo>
                    <a:pt x="0" y="46"/>
                  </a:lnTo>
                  <a:lnTo>
                    <a:pt x="45" y="91"/>
                  </a:lnTo>
                  <a:lnTo>
                    <a:pt x="318" y="91"/>
                  </a:lnTo>
                  <a:lnTo>
                    <a:pt x="363" y="46"/>
                  </a:lnTo>
                  <a:lnTo>
                    <a:pt x="318" y="0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rgbClr val="333333">
                <a:alpha val="8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645" name="Freeform 141">
              <a:extLst>
                <a:ext uri="{FF2B5EF4-FFF2-40B4-BE49-F238E27FC236}">
                  <a16:creationId xmlns:a16="http://schemas.microsoft.com/office/drawing/2014/main" id="{D5C3E782-FAFD-4642-B53E-3D1A9E5D2E85}"/>
                </a:ext>
              </a:extLst>
            </p:cNvPr>
            <p:cNvSpPr>
              <a:spLocks/>
            </p:cNvSpPr>
            <p:nvPr/>
          </p:nvSpPr>
          <p:spPr bwMode="auto">
            <a:xfrm>
              <a:off x="1303" y="1219"/>
              <a:ext cx="129" cy="34"/>
            </a:xfrm>
            <a:custGeom>
              <a:avLst/>
              <a:gdLst>
                <a:gd name="T0" fmla="*/ 45 w 363"/>
                <a:gd name="T1" fmla="*/ 0 h 91"/>
                <a:gd name="T2" fmla="*/ 0 w 363"/>
                <a:gd name="T3" fmla="*/ 46 h 91"/>
                <a:gd name="T4" fmla="*/ 45 w 363"/>
                <a:gd name="T5" fmla="*/ 91 h 91"/>
                <a:gd name="T6" fmla="*/ 318 w 363"/>
                <a:gd name="T7" fmla="*/ 91 h 91"/>
                <a:gd name="T8" fmla="*/ 363 w 363"/>
                <a:gd name="T9" fmla="*/ 46 h 91"/>
                <a:gd name="T10" fmla="*/ 318 w 363"/>
                <a:gd name="T11" fmla="*/ 0 h 91"/>
                <a:gd name="T12" fmla="*/ 45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45" y="0"/>
                  </a:moveTo>
                  <a:lnTo>
                    <a:pt x="0" y="46"/>
                  </a:lnTo>
                  <a:lnTo>
                    <a:pt x="45" y="91"/>
                  </a:lnTo>
                  <a:lnTo>
                    <a:pt x="318" y="91"/>
                  </a:lnTo>
                  <a:lnTo>
                    <a:pt x="363" y="46"/>
                  </a:lnTo>
                  <a:lnTo>
                    <a:pt x="318" y="0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rgbClr val="333333">
                <a:alpha val="8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646" name="Freeform 142">
              <a:extLst>
                <a:ext uri="{FF2B5EF4-FFF2-40B4-BE49-F238E27FC236}">
                  <a16:creationId xmlns:a16="http://schemas.microsoft.com/office/drawing/2014/main" id="{30F7CFC4-B403-4B20-8102-4E0F9C48ACF9}"/>
                </a:ext>
              </a:extLst>
            </p:cNvPr>
            <p:cNvSpPr>
              <a:spLocks/>
            </p:cNvSpPr>
            <p:nvPr/>
          </p:nvSpPr>
          <p:spPr bwMode="auto">
            <a:xfrm>
              <a:off x="1283" y="1124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solidFill>
              <a:srgbClr val="333333">
                <a:alpha val="8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647" name="Freeform 143">
              <a:extLst>
                <a:ext uri="{FF2B5EF4-FFF2-40B4-BE49-F238E27FC236}">
                  <a16:creationId xmlns:a16="http://schemas.microsoft.com/office/drawing/2014/main" id="{293BE778-B628-4D52-AC74-C353138AEAA3}"/>
                </a:ext>
              </a:extLst>
            </p:cNvPr>
            <p:cNvSpPr>
              <a:spLocks/>
            </p:cNvSpPr>
            <p:nvPr/>
          </p:nvSpPr>
          <p:spPr bwMode="auto">
            <a:xfrm>
              <a:off x="1419" y="1002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solidFill>
              <a:srgbClr val="333333">
                <a:alpha val="8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1648" name="Group 144">
            <a:extLst>
              <a:ext uri="{FF2B5EF4-FFF2-40B4-BE49-F238E27FC236}">
                <a16:creationId xmlns:a16="http://schemas.microsoft.com/office/drawing/2014/main" id="{852B80F9-2BAB-4EF4-BD43-A1A3190E3526}"/>
              </a:ext>
            </a:extLst>
          </p:cNvPr>
          <p:cNvGrpSpPr>
            <a:grpSpLocks/>
          </p:cNvGrpSpPr>
          <p:nvPr/>
        </p:nvGrpSpPr>
        <p:grpSpPr bwMode="auto">
          <a:xfrm>
            <a:off x="6321425" y="4581525"/>
            <a:ext cx="319088" cy="431800"/>
            <a:chOff x="3982" y="981"/>
            <a:chExt cx="201" cy="272"/>
          </a:xfrm>
        </p:grpSpPr>
        <p:sp>
          <p:nvSpPr>
            <p:cNvPr id="21649" name="Freeform 145">
              <a:extLst>
                <a:ext uri="{FF2B5EF4-FFF2-40B4-BE49-F238E27FC236}">
                  <a16:creationId xmlns:a16="http://schemas.microsoft.com/office/drawing/2014/main" id="{6D8E16DD-CC73-4878-A67F-0A8583281867}"/>
                </a:ext>
              </a:extLst>
            </p:cNvPr>
            <p:cNvSpPr>
              <a:spLocks/>
            </p:cNvSpPr>
            <p:nvPr/>
          </p:nvSpPr>
          <p:spPr bwMode="auto">
            <a:xfrm>
              <a:off x="3982" y="1124"/>
              <a:ext cx="58" cy="108"/>
            </a:xfrm>
            <a:custGeom>
              <a:avLst/>
              <a:gdLst>
                <a:gd name="T0" fmla="*/ 0 w 226"/>
                <a:gd name="T1" fmla="*/ 363 h 408"/>
                <a:gd name="T2" fmla="*/ 45 w 226"/>
                <a:gd name="T3" fmla="*/ 408 h 408"/>
                <a:gd name="T4" fmla="*/ 136 w 226"/>
                <a:gd name="T5" fmla="*/ 363 h 408"/>
                <a:gd name="T6" fmla="*/ 226 w 226"/>
                <a:gd name="T7" fmla="*/ 46 h 408"/>
                <a:gd name="T8" fmla="*/ 181 w 226"/>
                <a:gd name="T9" fmla="*/ 0 h 408"/>
                <a:gd name="T10" fmla="*/ 90 w 226"/>
                <a:gd name="T11" fmla="*/ 46 h 408"/>
                <a:gd name="T12" fmla="*/ 0 w 226"/>
                <a:gd name="T13" fmla="*/ 363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6" h="408">
                  <a:moveTo>
                    <a:pt x="0" y="363"/>
                  </a:moveTo>
                  <a:lnTo>
                    <a:pt x="45" y="408"/>
                  </a:lnTo>
                  <a:lnTo>
                    <a:pt x="136" y="363"/>
                  </a:lnTo>
                  <a:lnTo>
                    <a:pt x="226" y="46"/>
                  </a:lnTo>
                  <a:lnTo>
                    <a:pt x="181" y="0"/>
                  </a:lnTo>
                  <a:lnTo>
                    <a:pt x="90" y="46"/>
                  </a:lnTo>
                  <a:lnTo>
                    <a:pt x="0" y="363"/>
                  </a:lnTo>
                  <a:close/>
                </a:path>
              </a:pathLst>
            </a:custGeom>
            <a:solidFill>
              <a:srgbClr val="333333">
                <a:alpha val="8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650" name="Freeform 146">
              <a:extLst>
                <a:ext uri="{FF2B5EF4-FFF2-40B4-BE49-F238E27FC236}">
                  <a16:creationId xmlns:a16="http://schemas.microsoft.com/office/drawing/2014/main" id="{85DBC0AA-4482-4E0D-B105-E5361369007C}"/>
                </a:ext>
              </a:extLst>
            </p:cNvPr>
            <p:cNvSpPr>
              <a:spLocks/>
            </p:cNvSpPr>
            <p:nvPr/>
          </p:nvSpPr>
          <p:spPr bwMode="auto">
            <a:xfrm>
              <a:off x="4126" y="1002"/>
              <a:ext cx="57" cy="108"/>
            </a:xfrm>
            <a:custGeom>
              <a:avLst/>
              <a:gdLst>
                <a:gd name="T0" fmla="*/ 0 w 226"/>
                <a:gd name="T1" fmla="*/ 363 h 408"/>
                <a:gd name="T2" fmla="*/ 45 w 226"/>
                <a:gd name="T3" fmla="*/ 408 h 408"/>
                <a:gd name="T4" fmla="*/ 136 w 226"/>
                <a:gd name="T5" fmla="*/ 363 h 408"/>
                <a:gd name="T6" fmla="*/ 226 w 226"/>
                <a:gd name="T7" fmla="*/ 46 h 408"/>
                <a:gd name="T8" fmla="*/ 181 w 226"/>
                <a:gd name="T9" fmla="*/ 0 h 408"/>
                <a:gd name="T10" fmla="*/ 90 w 226"/>
                <a:gd name="T11" fmla="*/ 46 h 408"/>
                <a:gd name="T12" fmla="*/ 0 w 226"/>
                <a:gd name="T13" fmla="*/ 363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6" h="408">
                  <a:moveTo>
                    <a:pt x="0" y="363"/>
                  </a:moveTo>
                  <a:lnTo>
                    <a:pt x="45" y="408"/>
                  </a:lnTo>
                  <a:lnTo>
                    <a:pt x="136" y="363"/>
                  </a:lnTo>
                  <a:lnTo>
                    <a:pt x="226" y="46"/>
                  </a:lnTo>
                  <a:lnTo>
                    <a:pt x="181" y="0"/>
                  </a:lnTo>
                  <a:lnTo>
                    <a:pt x="90" y="46"/>
                  </a:lnTo>
                  <a:lnTo>
                    <a:pt x="0" y="363"/>
                  </a:lnTo>
                  <a:close/>
                </a:path>
              </a:pathLst>
            </a:custGeom>
            <a:solidFill>
              <a:srgbClr val="333333">
                <a:alpha val="8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651" name="Freeform 147">
              <a:extLst>
                <a:ext uri="{FF2B5EF4-FFF2-40B4-BE49-F238E27FC236}">
                  <a16:creationId xmlns:a16="http://schemas.microsoft.com/office/drawing/2014/main" id="{2EF5454A-2992-4F47-AAE6-9FDB60653D03}"/>
                </a:ext>
              </a:extLst>
            </p:cNvPr>
            <p:cNvSpPr>
              <a:spLocks/>
            </p:cNvSpPr>
            <p:nvPr/>
          </p:nvSpPr>
          <p:spPr bwMode="auto">
            <a:xfrm>
              <a:off x="4033" y="1103"/>
              <a:ext cx="100" cy="28"/>
            </a:xfrm>
            <a:custGeom>
              <a:avLst/>
              <a:gdLst>
                <a:gd name="T0" fmla="*/ 91 w 363"/>
                <a:gd name="T1" fmla="*/ 0 h 91"/>
                <a:gd name="T2" fmla="*/ 0 w 363"/>
                <a:gd name="T3" fmla="*/ 45 h 91"/>
                <a:gd name="T4" fmla="*/ 45 w 363"/>
                <a:gd name="T5" fmla="*/ 91 h 91"/>
                <a:gd name="T6" fmla="*/ 272 w 363"/>
                <a:gd name="T7" fmla="*/ 91 h 91"/>
                <a:gd name="T8" fmla="*/ 363 w 363"/>
                <a:gd name="T9" fmla="*/ 45 h 91"/>
                <a:gd name="T10" fmla="*/ 318 w 363"/>
                <a:gd name="T11" fmla="*/ 0 h 91"/>
                <a:gd name="T12" fmla="*/ 91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91" y="0"/>
                  </a:moveTo>
                  <a:lnTo>
                    <a:pt x="0" y="45"/>
                  </a:lnTo>
                  <a:lnTo>
                    <a:pt x="45" y="91"/>
                  </a:lnTo>
                  <a:lnTo>
                    <a:pt x="272" y="91"/>
                  </a:lnTo>
                  <a:lnTo>
                    <a:pt x="363" y="45"/>
                  </a:lnTo>
                  <a:lnTo>
                    <a:pt x="318" y="0"/>
                  </a:lnTo>
                  <a:lnTo>
                    <a:pt x="91" y="0"/>
                  </a:lnTo>
                  <a:close/>
                </a:path>
              </a:pathLst>
            </a:custGeom>
            <a:solidFill>
              <a:srgbClr val="333333">
                <a:alpha val="8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652" name="Freeform 148">
              <a:extLst>
                <a:ext uri="{FF2B5EF4-FFF2-40B4-BE49-F238E27FC236}">
                  <a16:creationId xmlns:a16="http://schemas.microsoft.com/office/drawing/2014/main" id="{2A52FCBF-4434-42D6-B834-8E04B7006F6E}"/>
                </a:ext>
              </a:extLst>
            </p:cNvPr>
            <p:cNvSpPr>
              <a:spLocks/>
            </p:cNvSpPr>
            <p:nvPr/>
          </p:nvSpPr>
          <p:spPr bwMode="auto">
            <a:xfrm>
              <a:off x="3993" y="1226"/>
              <a:ext cx="99" cy="27"/>
            </a:xfrm>
            <a:custGeom>
              <a:avLst/>
              <a:gdLst>
                <a:gd name="T0" fmla="*/ 91 w 363"/>
                <a:gd name="T1" fmla="*/ 0 h 91"/>
                <a:gd name="T2" fmla="*/ 0 w 363"/>
                <a:gd name="T3" fmla="*/ 45 h 91"/>
                <a:gd name="T4" fmla="*/ 45 w 363"/>
                <a:gd name="T5" fmla="*/ 91 h 91"/>
                <a:gd name="T6" fmla="*/ 272 w 363"/>
                <a:gd name="T7" fmla="*/ 91 h 91"/>
                <a:gd name="T8" fmla="*/ 363 w 363"/>
                <a:gd name="T9" fmla="*/ 45 h 91"/>
                <a:gd name="T10" fmla="*/ 318 w 363"/>
                <a:gd name="T11" fmla="*/ 0 h 91"/>
                <a:gd name="T12" fmla="*/ 91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91" y="0"/>
                  </a:moveTo>
                  <a:lnTo>
                    <a:pt x="0" y="45"/>
                  </a:lnTo>
                  <a:lnTo>
                    <a:pt x="45" y="91"/>
                  </a:lnTo>
                  <a:lnTo>
                    <a:pt x="272" y="91"/>
                  </a:lnTo>
                  <a:lnTo>
                    <a:pt x="363" y="45"/>
                  </a:lnTo>
                  <a:lnTo>
                    <a:pt x="318" y="0"/>
                  </a:lnTo>
                  <a:lnTo>
                    <a:pt x="91" y="0"/>
                  </a:lnTo>
                  <a:close/>
                </a:path>
              </a:pathLst>
            </a:custGeom>
            <a:solidFill>
              <a:srgbClr val="333333">
                <a:alpha val="8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653" name="Freeform 149">
              <a:extLst>
                <a:ext uri="{FF2B5EF4-FFF2-40B4-BE49-F238E27FC236}">
                  <a16:creationId xmlns:a16="http://schemas.microsoft.com/office/drawing/2014/main" id="{BCC913F7-D247-4AF3-A4C4-4A9BBDCD7597}"/>
                </a:ext>
              </a:extLst>
            </p:cNvPr>
            <p:cNvSpPr>
              <a:spLocks/>
            </p:cNvSpPr>
            <p:nvPr/>
          </p:nvSpPr>
          <p:spPr bwMode="auto">
            <a:xfrm>
              <a:off x="4074" y="981"/>
              <a:ext cx="100" cy="27"/>
            </a:xfrm>
            <a:custGeom>
              <a:avLst/>
              <a:gdLst>
                <a:gd name="T0" fmla="*/ 91 w 363"/>
                <a:gd name="T1" fmla="*/ 0 h 91"/>
                <a:gd name="T2" fmla="*/ 0 w 363"/>
                <a:gd name="T3" fmla="*/ 45 h 91"/>
                <a:gd name="T4" fmla="*/ 45 w 363"/>
                <a:gd name="T5" fmla="*/ 91 h 91"/>
                <a:gd name="T6" fmla="*/ 272 w 363"/>
                <a:gd name="T7" fmla="*/ 91 h 91"/>
                <a:gd name="T8" fmla="*/ 363 w 363"/>
                <a:gd name="T9" fmla="*/ 45 h 91"/>
                <a:gd name="T10" fmla="*/ 318 w 363"/>
                <a:gd name="T11" fmla="*/ 0 h 91"/>
                <a:gd name="T12" fmla="*/ 91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91" y="0"/>
                  </a:moveTo>
                  <a:lnTo>
                    <a:pt x="0" y="45"/>
                  </a:lnTo>
                  <a:lnTo>
                    <a:pt x="45" y="91"/>
                  </a:lnTo>
                  <a:lnTo>
                    <a:pt x="272" y="91"/>
                  </a:lnTo>
                  <a:lnTo>
                    <a:pt x="363" y="45"/>
                  </a:lnTo>
                  <a:lnTo>
                    <a:pt x="318" y="0"/>
                  </a:lnTo>
                  <a:lnTo>
                    <a:pt x="91" y="0"/>
                  </a:lnTo>
                  <a:close/>
                </a:path>
              </a:pathLst>
            </a:custGeom>
            <a:solidFill>
              <a:srgbClr val="333333">
                <a:alpha val="8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1654" name="Group 150">
            <a:extLst>
              <a:ext uri="{FF2B5EF4-FFF2-40B4-BE49-F238E27FC236}">
                <a16:creationId xmlns:a16="http://schemas.microsoft.com/office/drawing/2014/main" id="{4BB81BAE-433F-4EE4-9718-A8E4EDA3DE80}"/>
              </a:ext>
            </a:extLst>
          </p:cNvPr>
          <p:cNvGrpSpPr>
            <a:grpSpLocks/>
          </p:cNvGrpSpPr>
          <p:nvPr/>
        </p:nvGrpSpPr>
        <p:grpSpPr bwMode="auto">
          <a:xfrm>
            <a:off x="2392363" y="4581525"/>
            <a:ext cx="238125" cy="431800"/>
            <a:chOff x="1507" y="981"/>
            <a:chExt cx="150" cy="272"/>
          </a:xfrm>
        </p:grpSpPr>
        <p:sp>
          <p:nvSpPr>
            <p:cNvPr id="21655" name="Freeform 151">
              <a:extLst>
                <a:ext uri="{FF2B5EF4-FFF2-40B4-BE49-F238E27FC236}">
                  <a16:creationId xmlns:a16="http://schemas.microsoft.com/office/drawing/2014/main" id="{C0F19601-5091-4F63-927A-337A89C1C9BC}"/>
                </a:ext>
              </a:extLst>
            </p:cNvPr>
            <p:cNvSpPr>
              <a:spLocks/>
            </p:cNvSpPr>
            <p:nvPr/>
          </p:nvSpPr>
          <p:spPr bwMode="auto">
            <a:xfrm>
              <a:off x="1507" y="981"/>
              <a:ext cx="129" cy="34"/>
            </a:xfrm>
            <a:custGeom>
              <a:avLst/>
              <a:gdLst>
                <a:gd name="T0" fmla="*/ 45 w 363"/>
                <a:gd name="T1" fmla="*/ 0 h 91"/>
                <a:gd name="T2" fmla="*/ 0 w 363"/>
                <a:gd name="T3" fmla="*/ 46 h 91"/>
                <a:gd name="T4" fmla="*/ 45 w 363"/>
                <a:gd name="T5" fmla="*/ 91 h 91"/>
                <a:gd name="T6" fmla="*/ 318 w 363"/>
                <a:gd name="T7" fmla="*/ 91 h 91"/>
                <a:gd name="T8" fmla="*/ 363 w 363"/>
                <a:gd name="T9" fmla="*/ 46 h 91"/>
                <a:gd name="T10" fmla="*/ 318 w 363"/>
                <a:gd name="T11" fmla="*/ 0 h 91"/>
                <a:gd name="T12" fmla="*/ 45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45" y="0"/>
                  </a:moveTo>
                  <a:lnTo>
                    <a:pt x="0" y="46"/>
                  </a:lnTo>
                  <a:lnTo>
                    <a:pt x="45" y="91"/>
                  </a:lnTo>
                  <a:lnTo>
                    <a:pt x="318" y="91"/>
                  </a:lnTo>
                  <a:lnTo>
                    <a:pt x="363" y="46"/>
                  </a:lnTo>
                  <a:lnTo>
                    <a:pt x="318" y="0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rgbClr val="333333">
                <a:alpha val="8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656" name="Freeform 152">
              <a:extLst>
                <a:ext uri="{FF2B5EF4-FFF2-40B4-BE49-F238E27FC236}">
                  <a16:creationId xmlns:a16="http://schemas.microsoft.com/office/drawing/2014/main" id="{20845D62-F690-4F32-9817-5A26BDB289AD}"/>
                </a:ext>
              </a:extLst>
            </p:cNvPr>
            <p:cNvSpPr>
              <a:spLocks/>
            </p:cNvSpPr>
            <p:nvPr/>
          </p:nvSpPr>
          <p:spPr bwMode="auto">
            <a:xfrm>
              <a:off x="1507" y="1100"/>
              <a:ext cx="129" cy="34"/>
            </a:xfrm>
            <a:custGeom>
              <a:avLst/>
              <a:gdLst>
                <a:gd name="T0" fmla="*/ 45 w 363"/>
                <a:gd name="T1" fmla="*/ 0 h 91"/>
                <a:gd name="T2" fmla="*/ 0 w 363"/>
                <a:gd name="T3" fmla="*/ 46 h 91"/>
                <a:gd name="T4" fmla="*/ 45 w 363"/>
                <a:gd name="T5" fmla="*/ 91 h 91"/>
                <a:gd name="T6" fmla="*/ 318 w 363"/>
                <a:gd name="T7" fmla="*/ 91 h 91"/>
                <a:gd name="T8" fmla="*/ 363 w 363"/>
                <a:gd name="T9" fmla="*/ 46 h 91"/>
                <a:gd name="T10" fmla="*/ 318 w 363"/>
                <a:gd name="T11" fmla="*/ 0 h 91"/>
                <a:gd name="T12" fmla="*/ 45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45" y="0"/>
                  </a:moveTo>
                  <a:lnTo>
                    <a:pt x="0" y="46"/>
                  </a:lnTo>
                  <a:lnTo>
                    <a:pt x="45" y="91"/>
                  </a:lnTo>
                  <a:lnTo>
                    <a:pt x="318" y="91"/>
                  </a:lnTo>
                  <a:lnTo>
                    <a:pt x="363" y="46"/>
                  </a:lnTo>
                  <a:lnTo>
                    <a:pt x="318" y="0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rgbClr val="333333">
                <a:alpha val="8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657" name="Freeform 153">
              <a:extLst>
                <a:ext uri="{FF2B5EF4-FFF2-40B4-BE49-F238E27FC236}">
                  <a16:creationId xmlns:a16="http://schemas.microsoft.com/office/drawing/2014/main" id="{B1247917-96B9-497E-B084-EF6DFFA98E9D}"/>
                </a:ext>
              </a:extLst>
            </p:cNvPr>
            <p:cNvSpPr>
              <a:spLocks/>
            </p:cNvSpPr>
            <p:nvPr/>
          </p:nvSpPr>
          <p:spPr bwMode="auto">
            <a:xfrm>
              <a:off x="1507" y="1219"/>
              <a:ext cx="129" cy="34"/>
            </a:xfrm>
            <a:custGeom>
              <a:avLst/>
              <a:gdLst>
                <a:gd name="T0" fmla="*/ 45 w 363"/>
                <a:gd name="T1" fmla="*/ 0 h 91"/>
                <a:gd name="T2" fmla="*/ 0 w 363"/>
                <a:gd name="T3" fmla="*/ 46 h 91"/>
                <a:gd name="T4" fmla="*/ 45 w 363"/>
                <a:gd name="T5" fmla="*/ 91 h 91"/>
                <a:gd name="T6" fmla="*/ 318 w 363"/>
                <a:gd name="T7" fmla="*/ 91 h 91"/>
                <a:gd name="T8" fmla="*/ 363 w 363"/>
                <a:gd name="T9" fmla="*/ 46 h 91"/>
                <a:gd name="T10" fmla="*/ 318 w 363"/>
                <a:gd name="T11" fmla="*/ 0 h 91"/>
                <a:gd name="T12" fmla="*/ 45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45" y="0"/>
                  </a:moveTo>
                  <a:lnTo>
                    <a:pt x="0" y="46"/>
                  </a:lnTo>
                  <a:lnTo>
                    <a:pt x="45" y="91"/>
                  </a:lnTo>
                  <a:lnTo>
                    <a:pt x="318" y="91"/>
                  </a:lnTo>
                  <a:lnTo>
                    <a:pt x="363" y="46"/>
                  </a:lnTo>
                  <a:lnTo>
                    <a:pt x="318" y="0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rgbClr val="333333">
                <a:alpha val="8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658" name="Freeform 154">
              <a:extLst>
                <a:ext uri="{FF2B5EF4-FFF2-40B4-BE49-F238E27FC236}">
                  <a16:creationId xmlns:a16="http://schemas.microsoft.com/office/drawing/2014/main" id="{080F3853-A701-4423-B3DA-76F8AA08C730}"/>
                </a:ext>
              </a:extLst>
            </p:cNvPr>
            <p:cNvSpPr>
              <a:spLocks/>
            </p:cNvSpPr>
            <p:nvPr/>
          </p:nvSpPr>
          <p:spPr bwMode="auto">
            <a:xfrm>
              <a:off x="1623" y="1124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solidFill>
              <a:srgbClr val="333333">
                <a:alpha val="8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659" name="Freeform 155">
              <a:extLst>
                <a:ext uri="{FF2B5EF4-FFF2-40B4-BE49-F238E27FC236}">
                  <a16:creationId xmlns:a16="http://schemas.microsoft.com/office/drawing/2014/main" id="{AE4DD834-860A-4E4A-BBBA-D6B15A744D6A}"/>
                </a:ext>
              </a:extLst>
            </p:cNvPr>
            <p:cNvSpPr>
              <a:spLocks/>
            </p:cNvSpPr>
            <p:nvPr/>
          </p:nvSpPr>
          <p:spPr bwMode="auto">
            <a:xfrm>
              <a:off x="1623" y="1002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solidFill>
              <a:srgbClr val="333333">
                <a:alpha val="8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1660" name="Group 156">
            <a:extLst>
              <a:ext uri="{FF2B5EF4-FFF2-40B4-BE49-F238E27FC236}">
                <a16:creationId xmlns:a16="http://schemas.microsoft.com/office/drawing/2014/main" id="{9DFAE6C4-871C-4AFE-92B4-267E3E69F792}"/>
              </a:ext>
            </a:extLst>
          </p:cNvPr>
          <p:cNvGrpSpPr>
            <a:grpSpLocks/>
          </p:cNvGrpSpPr>
          <p:nvPr/>
        </p:nvGrpSpPr>
        <p:grpSpPr bwMode="auto">
          <a:xfrm>
            <a:off x="6626225" y="4581525"/>
            <a:ext cx="301625" cy="431800"/>
            <a:chOff x="4174" y="981"/>
            <a:chExt cx="190" cy="272"/>
          </a:xfrm>
        </p:grpSpPr>
        <p:sp>
          <p:nvSpPr>
            <p:cNvPr id="21661" name="Freeform 157">
              <a:extLst>
                <a:ext uri="{FF2B5EF4-FFF2-40B4-BE49-F238E27FC236}">
                  <a16:creationId xmlns:a16="http://schemas.microsoft.com/office/drawing/2014/main" id="{A3A93DD9-A035-4306-8323-9A02171F73B2}"/>
                </a:ext>
              </a:extLst>
            </p:cNvPr>
            <p:cNvSpPr>
              <a:spLocks/>
            </p:cNvSpPr>
            <p:nvPr/>
          </p:nvSpPr>
          <p:spPr bwMode="auto">
            <a:xfrm>
              <a:off x="4271" y="1124"/>
              <a:ext cx="59" cy="108"/>
            </a:xfrm>
            <a:custGeom>
              <a:avLst/>
              <a:gdLst>
                <a:gd name="T0" fmla="*/ 0 w 226"/>
                <a:gd name="T1" fmla="*/ 363 h 408"/>
                <a:gd name="T2" fmla="*/ 45 w 226"/>
                <a:gd name="T3" fmla="*/ 408 h 408"/>
                <a:gd name="T4" fmla="*/ 136 w 226"/>
                <a:gd name="T5" fmla="*/ 363 h 408"/>
                <a:gd name="T6" fmla="*/ 226 w 226"/>
                <a:gd name="T7" fmla="*/ 46 h 408"/>
                <a:gd name="T8" fmla="*/ 181 w 226"/>
                <a:gd name="T9" fmla="*/ 0 h 408"/>
                <a:gd name="T10" fmla="*/ 90 w 226"/>
                <a:gd name="T11" fmla="*/ 46 h 408"/>
                <a:gd name="T12" fmla="*/ 0 w 226"/>
                <a:gd name="T13" fmla="*/ 363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6" h="408">
                  <a:moveTo>
                    <a:pt x="0" y="363"/>
                  </a:moveTo>
                  <a:lnTo>
                    <a:pt x="45" y="408"/>
                  </a:lnTo>
                  <a:lnTo>
                    <a:pt x="136" y="363"/>
                  </a:lnTo>
                  <a:lnTo>
                    <a:pt x="226" y="46"/>
                  </a:lnTo>
                  <a:lnTo>
                    <a:pt x="181" y="0"/>
                  </a:lnTo>
                  <a:lnTo>
                    <a:pt x="90" y="46"/>
                  </a:lnTo>
                  <a:lnTo>
                    <a:pt x="0" y="363"/>
                  </a:lnTo>
                  <a:close/>
                </a:path>
              </a:pathLst>
            </a:custGeom>
            <a:solidFill>
              <a:srgbClr val="333333">
                <a:alpha val="8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662" name="Freeform 158">
              <a:extLst>
                <a:ext uri="{FF2B5EF4-FFF2-40B4-BE49-F238E27FC236}">
                  <a16:creationId xmlns:a16="http://schemas.microsoft.com/office/drawing/2014/main" id="{F25E9A5C-B6B9-4A09-AB8A-9E23859ED9B7}"/>
                </a:ext>
              </a:extLst>
            </p:cNvPr>
            <p:cNvSpPr>
              <a:spLocks/>
            </p:cNvSpPr>
            <p:nvPr/>
          </p:nvSpPr>
          <p:spPr bwMode="auto">
            <a:xfrm>
              <a:off x="4307" y="1002"/>
              <a:ext cx="57" cy="108"/>
            </a:xfrm>
            <a:custGeom>
              <a:avLst/>
              <a:gdLst>
                <a:gd name="T0" fmla="*/ 0 w 226"/>
                <a:gd name="T1" fmla="*/ 363 h 408"/>
                <a:gd name="T2" fmla="*/ 45 w 226"/>
                <a:gd name="T3" fmla="*/ 408 h 408"/>
                <a:gd name="T4" fmla="*/ 136 w 226"/>
                <a:gd name="T5" fmla="*/ 363 h 408"/>
                <a:gd name="T6" fmla="*/ 226 w 226"/>
                <a:gd name="T7" fmla="*/ 46 h 408"/>
                <a:gd name="T8" fmla="*/ 181 w 226"/>
                <a:gd name="T9" fmla="*/ 0 h 408"/>
                <a:gd name="T10" fmla="*/ 90 w 226"/>
                <a:gd name="T11" fmla="*/ 46 h 408"/>
                <a:gd name="T12" fmla="*/ 0 w 226"/>
                <a:gd name="T13" fmla="*/ 363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6" h="408">
                  <a:moveTo>
                    <a:pt x="0" y="363"/>
                  </a:moveTo>
                  <a:lnTo>
                    <a:pt x="45" y="408"/>
                  </a:lnTo>
                  <a:lnTo>
                    <a:pt x="136" y="363"/>
                  </a:lnTo>
                  <a:lnTo>
                    <a:pt x="226" y="46"/>
                  </a:lnTo>
                  <a:lnTo>
                    <a:pt x="181" y="0"/>
                  </a:lnTo>
                  <a:lnTo>
                    <a:pt x="90" y="46"/>
                  </a:lnTo>
                  <a:lnTo>
                    <a:pt x="0" y="363"/>
                  </a:lnTo>
                  <a:close/>
                </a:path>
              </a:pathLst>
            </a:custGeom>
            <a:solidFill>
              <a:srgbClr val="333333">
                <a:alpha val="8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663" name="Freeform 159">
              <a:extLst>
                <a:ext uri="{FF2B5EF4-FFF2-40B4-BE49-F238E27FC236}">
                  <a16:creationId xmlns:a16="http://schemas.microsoft.com/office/drawing/2014/main" id="{C4B70A8B-064D-4226-BFF8-0AC3D2030065}"/>
                </a:ext>
              </a:extLst>
            </p:cNvPr>
            <p:cNvSpPr>
              <a:spLocks/>
            </p:cNvSpPr>
            <p:nvPr/>
          </p:nvSpPr>
          <p:spPr bwMode="auto">
            <a:xfrm>
              <a:off x="4214" y="1103"/>
              <a:ext cx="100" cy="28"/>
            </a:xfrm>
            <a:custGeom>
              <a:avLst/>
              <a:gdLst>
                <a:gd name="T0" fmla="*/ 91 w 363"/>
                <a:gd name="T1" fmla="*/ 0 h 91"/>
                <a:gd name="T2" fmla="*/ 0 w 363"/>
                <a:gd name="T3" fmla="*/ 45 h 91"/>
                <a:gd name="T4" fmla="*/ 45 w 363"/>
                <a:gd name="T5" fmla="*/ 91 h 91"/>
                <a:gd name="T6" fmla="*/ 272 w 363"/>
                <a:gd name="T7" fmla="*/ 91 h 91"/>
                <a:gd name="T8" fmla="*/ 363 w 363"/>
                <a:gd name="T9" fmla="*/ 45 h 91"/>
                <a:gd name="T10" fmla="*/ 318 w 363"/>
                <a:gd name="T11" fmla="*/ 0 h 91"/>
                <a:gd name="T12" fmla="*/ 91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91" y="0"/>
                  </a:moveTo>
                  <a:lnTo>
                    <a:pt x="0" y="45"/>
                  </a:lnTo>
                  <a:lnTo>
                    <a:pt x="45" y="91"/>
                  </a:lnTo>
                  <a:lnTo>
                    <a:pt x="272" y="91"/>
                  </a:lnTo>
                  <a:lnTo>
                    <a:pt x="363" y="45"/>
                  </a:lnTo>
                  <a:lnTo>
                    <a:pt x="318" y="0"/>
                  </a:lnTo>
                  <a:lnTo>
                    <a:pt x="91" y="0"/>
                  </a:lnTo>
                  <a:close/>
                </a:path>
              </a:pathLst>
            </a:custGeom>
            <a:solidFill>
              <a:srgbClr val="333333">
                <a:alpha val="8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664" name="Freeform 160">
              <a:extLst>
                <a:ext uri="{FF2B5EF4-FFF2-40B4-BE49-F238E27FC236}">
                  <a16:creationId xmlns:a16="http://schemas.microsoft.com/office/drawing/2014/main" id="{9A23D0FB-F6AB-4257-8B69-CE6FA3E4EB19}"/>
                </a:ext>
              </a:extLst>
            </p:cNvPr>
            <p:cNvSpPr>
              <a:spLocks/>
            </p:cNvSpPr>
            <p:nvPr/>
          </p:nvSpPr>
          <p:spPr bwMode="auto">
            <a:xfrm>
              <a:off x="4174" y="1226"/>
              <a:ext cx="99" cy="27"/>
            </a:xfrm>
            <a:custGeom>
              <a:avLst/>
              <a:gdLst>
                <a:gd name="T0" fmla="*/ 91 w 363"/>
                <a:gd name="T1" fmla="*/ 0 h 91"/>
                <a:gd name="T2" fmla="*/ 0 w 363"/>
                <a:gd name="T3" fmla="*/ 45 h 91"/>
                <a:gd name="T4" fmla="*/ 45 w 363"/>
                <a:gd name="T5" fmla="*/ 91 h 91"/>
                <a:gd name="T6" fmla="*/ 272 w 363"/>
                <a:gd name="T7" fmla="*/ 91 h 91"/>
                <a:gd name="T8" fmla="*/ 363 w 363"/>
                <a:gd name="T9" fmla="*/ 45 h 91"/>
                <a:gd name="T10" fmla="*/ 318 w 363"/>
                <a:gd name="T11" fmla="*/ 0 h 91"/>
                <a:gd name="T12" fmla="*/ 91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91" y="0"/>
                  </a:moveTo>
                  <a:lnTo>
                    <a:pt x="0" y="45"/>
                  </a:lnTo>
                  <a:lnTo>
                    <a:pt x="45" y="91"/>
                  </a:lnTo>
                  <a:lnTo>
                    <a:pt x="272" y="91"/>
                  </a:lnTo>
                  <a:lnTo>
                    <a:pt x="363" y="45"/>
                  </a:lnTo>
                  <a:lnTo>
                    <a:pt x="318" y="0"/>
                  </a:lnTo>
                  <a:lnTo>
                    <a:pt x="91" y="0"/>
                  </a:lnTo>
                  <a:close/>
                </a:path>
              </a:pathLst>
            </a:custGeom>
            <a:solidFill>
              <a:srgbClr val="333333">
                <a:alpha val="8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665" name="Freeform 161">
              <a:extLst>
                <a:ext uri="{FF2B5EF4-FFF2-40B4-BE49-F238E27FC236}">
                  <a16:creationId xmlns:a16="http://schemas.microsoft.com/office/drawing/2014/main" id="{F1426487-A1DC-4DE8-A854-FF3383C1B999}"/>
                </a:ext>
              </a:extLst>
            </p:cNvPr>
            <p:cNvSpPr>
              <a:spLocks/>
            </p:cNvSpPr>
            <p:nvPr/>
          </p:nvSpPr>
          <p:spPr bwMode="auto">
            <a:xfrm>
              <a:off x="4255" y="981"/>
              <a:ext cx="100" cy="27"/>
            </a:xfrm>
            <a:custGeom>
              <a:avLst/>
              <a:gdLst>
                <a:gd name="T0" fmla="*/ 91 w 363"/>
                <a:gd name="T1" fmla="*/ 0 h 91"/>
                <a:gd name="T2" fmla="*/ 0 w 363"/>
                <a:gd name="T3" fmla="*/ 45 h 91"/>
                <a:gd name="T4" fmla="*/ 45 w 363"/>
                <a:gd name="T5" fmla="*/ 91 h 91"/>
                <a:gd name="T6" fmla="*/ 272 w 363"/>
                <a:gd name="T7" fmla="*/ 91 h 91"/>
                <a:gd name="T8" fmla="*/ 363 w 363"/>
                <a:gd name="T9" fmla="*/ 45 h 91"/>
                <a:gd name="T10" fmla="*/ 318 w 363"/>
                <a:gd name="T11" fmla="*/ 0 h 91"/>
                <a:gd name="T12" fmla="*/ 91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91" y="0"/>
                  </a:moveTo>
                  <a:lnTo>
                    <a:pt x="0" y="45"/>
                  </a:lnTo>
                  <a:lnTo>
                    <a:pt x="45" y="91"/>
                  </a:lnTo>
                  <a:lnTo>
                    <a:pt x="272" y="91"/>
                  </a:lnTo>
                  <a:lnTo>
                    <a:pt x="363" y="45"/>
                  </a:lnTo>
                  <a:lnTo>
                    <a:pt x="318" y="0"/>
                  </a:lnTo>
                  <a:lnTo>
                    <a:pt x="91" y="0"/>
                  </a:lnTo>
                  <a:close/>
                </a:path>
              </a:pathLst>
            </a:custGeom>
            <a:solidFill>
              <a:srgbClr val="333333">
                <a:alpha val="8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1666" name="Group 162">
            <a:extLst>
              <a:ext uri="{FF2B5EF4-FFF2-40B4-BE49-F238E27FC236}">
                <a16:creationId xmlns:a16="http://schemas.microsoft.com/office/drawing/2014/main" id="{3B343457-08FD-4DAC-BE23-6F8930287840}"/>
              </a:ext>
            </a:extLst>
          </p:cNvPr>
          <p:cNvGrpSpPr>
            <a:grpSpLocks/>
          </p:cNvGrpSpPr>
          <p:nvPr/>
        </p:nvGrpSpPr>
        <p:grpSpPr bwMode="auto">
          <a:xfrm>
            <a:off x="2686050" y="4614863"/>
            <a:ext cx="269875" cy="365125"/>
            <a:chOff x="1692" y="1002"/>
            <a:chExt cx="170" cy="230"/>
          </a:xfrm>
        </p:grpSpPr>
        <p:sp>
          <p:nvSpPr>
            <p:cNvPr id="21667" name="Freeform 163">
              <a:extLst>
                <a:ext uri="{FF2B5EF4-FFF2-40B4-BE49-F238E27FC236}">
                  <a16:creationId xmlns:a16="http://schemas.microsoft.com/office/drawing/2014/main" id="{759B8635-64A1-495E-AF97-58ECBF57DCCB}"/>
                </a:ext>
              </a:extLst>
            </p:cNvPr>
            <p:cNvSpPr>
              <a:spLocks/>
            </p:cNvSpPr>
            <p:nvPr/>
          </p:nvSpPr>
          <p:spPr bwMode="auto">
            <a:xfrm>
              <a:off x="1712" y="1100"/>
              <a:ext cx="129" cy="34"/>
            </a:xfrm>
            <a:custGeom>
              <a:avLst/>
              <a:gdLst>
                <a:gd name="T0" fmla="*/ 45 w 363"/>
                <a:gd name="T1" fmla="*/ 0 h 91"/>
                <a:gd name="T2" fmla="*/ 0 w 363"/>
                <a:gd name="T3" fmla="*/ 46 h 91"/>
                <a:gd name="T4" fmla="*/ 45 w 363"/>
                <a:gd name="T5" fmla="*/ 91 h 91"/>
                <a:gd name="T6" fmla="*/ 318 w 363"/>
                <a:gd name="T7" fmla="*/ 91 h 91"/>
                <a:gd name="T8" fmla="*/ 363 w 363"/>
                <a:gd name="T9" fmla="*/ 46 h 91"/>
                <a:gd name="T10" fmla="*/ 318 w 363"/>
                <a:gd name="T11" fmla="*/ 0 h 91"/>
                <a:gd name="T12" fmla="*/ 45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45" y="0"/>
                  </a:moveTo>
                  <a:lnTo>
                    <a:pt x="0" y="46"/>
                  </a:lnTo>
                  <a:lnTo>
                    <a:pt x="45" y="91"/>
                  </a:lnTo>
                  <a:lnTo>
                    <a:pt x="318" y="91"/>
                  </a:lnTo>
                  <a:lnTo>
                    <a:pt x="363" y="46"/>
                  </a:lnTo>
                  <a:lnTo>
                    <a:pt x="318" y="0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rgbClr val="333333">
                <a:alpha val="8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668" name="Freeform 164">
              <a:extLst>
                <a:ext uri="{FF2B5EF4-FFF2-40B4-BE49-F238E27FC236}">
                  <a16:creationId xmlns:a16="http://schemas.microsoft.com/office/drawing/2014/main" id="{5EFAB7BF-F265-41C4-90BD-65032BFD33EA}"/>
                </a:ext>
              </a:extLst>
            </p:cNvPr>
            <p:cNvSpPr>
              <a:spLocks/>
            </p:cNvSpPr>
            <p:nvPr/>
          </p:nvSpPr>
          <p:spPr bwMode="auto">
            <a:xfrm>
              <a:off x="1828" y="1124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solidFill>
              <a:srgbClr val="333333">
                <a:alpha val="8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669" name="Freeform 165">
              <a:extLst>
                <a:ext uri="{FF2B5EF4-FFF2-40B4-BE49-F238E27FC236}">
                  <a16:creationId xmlns:a16="http://schemas.microsoft.com/office/drawing/2014/main" id="{226E8BC9-D87D-4C3A-B30D-BB2DBF70C519}"/>
                </a:ext>
              </a:extLst>
            </p:cNvPr>
            <p:cNvSpPr>
              <a:spLocks/>
            </p:cNvSpPr>
            <p:nvPr/>
          </p:nvSpPr>
          <p:spPr bwMode="auto">
            <a:xfrm>
              <a:off x="1828" y="1002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solidFill>
              <a:srgbClr val="333333">
                <a:alpha val="8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670" name="Freeform 166">
              <a:extLst>
                <a:ext uri="{FF2B5EF4-FFF2-40B4-BE49-F238E27FC236}">
                  <a16:creationId xmlns:a16="http://schemas.microsoft.com/office/drawing/2014/main" id="{6AE7EF7E-5857-4925-BCCE-122D1B5614A8}"/>
                </a:ext>
              </a:extLst>
            </p:cNvPr>
            <p:cNvSpPr>
              <a:spLocks/>
            </p:cNvSpPr>
            <p:nvPr/>
          </p:nvSpPr>
          <p:spPr bwMode="auto">
            <a:xfrm>
              <a:off x="1692" y="1002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solidFill>
              <a:srgbClr val="333333">
                <a:alpha val="8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1671" name="Group 167">
            <a:extLst>
              <a:ext uri="{FF2B5EF4-FFF2-40B4-BE49-F238E27FC236}">
                <a16:creationId xmlns:a16="http://schemas.microsoft.com/office/drawing/2014/main" id="{09F005B3-4021-4207-B346-DAB4D0D10BF3}"/>
              </a:ext>
            </a:extLst>
          </p:cNvPr>
          <p:cNvGrpSpPr>
            <a:grpSpLocks/>
          </p:cNvGrpSpPr>
          <p:nvPr/>
        </p:nvGrpSpPr>
        <p:grpSpPr bwMode="auto">
          <a:xfrm>
            <a:off x="6954838" y="4614863"/>
            <a:ext cx="261937" cy="365125"/>
            <a:chOff x="4381" y="1002"/>
            <a:chExt cx="165" cy="230"/>
          </a:xfrm>
        </p:grpSpPr>
        <p:sp>
          <p:nvSpPr>
            <p:cNvPr id="21672" name="Freeform 168">
              <a:extLst>
                <a:ext uri="{FF2B5EF4-FFF2-40B4-BE49-F238E27FC236}">
                  <a16:creationId xmlns:a16="http://schemas.microsoft.com/office/drawing/2014/main" id="{85BD637E-209F-4EFF-9468-27103566D72F}"/>
                </a:ext>
              </a:extLst>
            </p:cNvPr>
            <p:cNvSpPr>
              <a:spLocks/>
            </p:cNvSpPr>
            <p:nvPr/>
          </p:nvSpPr>
          <p:spPr bwMode="auto">
            <a:xfrm>
              <a:off x="4381" y="1002"/>
              <a:ext cx="57" cy="108"/>
            </a:xfrm>
            <a:custGeom>
              <a:avLst/>
              <a:gdLst>
                <a:gd name="T0" fmla="*/ 0 w 226"/>
                <a:gd name="T1" fmla="*/ 363 h 408"/>
                <a:gd name="T2" fmla="*/ 45 w 226"/>
                <a:gd name="T3" fmla="*/ 408 h 408"/>
                <a:gd name="T4" fmla="*/ 136 w 226"/>
                <a:gd name="T5" fmla="*/ 363 h 408"/>
                <a:gd name="T6" fmla="*/ 226 w 226"/>
                <a:gd name="T7" fmla="*/ 46 h 408"/>
                <a:gd name="T8" fmla="*/ 181 w 226"/>
                <a:gd name="T9" fmla="*/ 0 h 408"/>
                <a:gd name="T10" fmla="*/ 90 w 226"/>
                <a:gd name="T11" fmla="*/ 46 h 408"/>
                <a:gd name="T12" fmla="*/ 0 w 226"/>
                <a:gd name="T13" fmla="*/ 363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6" h="408">
                  <a:moveTo>
                    <a:pt x="0" y="363"/>
                  </a:moveTo>
                  <a:lnTo>
                    <a:pt x="45" y="408"/>
                  </a:lnTo>
                  <a:lnTo>
                    <a:pt x="136" y="363"/>
                  </a:lnTo>
                  <a:lnTo>
                    <a:pt x="226" y="46"/>
                  </a:lnTo>
                  <a:lnTo>
                    <a:pt x="181" y="0"/>
                  </a:lnTo>
                  <a:lnTo>
                    <a:pt x="90" y="46"/>
                  </a:lnTo>
                  <a:lnTo>
                    <a:pt x="0" y="363"/>
                  </a:lnTo>
                  <a:close/>
                </a:path>
              </a:pathLst>
            </a:custGeom>
            <a:solidFill>
              <a:srgbClr val="333333">
                <a:alpha val="8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673" name="Freeform 169">
              <a:extLst>
                <a:ext uri="{FF2B5EF4-FFF2-40B4-BE49-F238E27FC236}">
                  <a16:creationId xmlns:a16="http://schemas.microsoft.com/office/drawing/2014/main" id="{F7AAF0ED-7358-48FA-989A-98C22687C085}"/>
                </a:ext>
              </a:extLst>
            </p:cNvPr>
            <p:cNvSpPr>
              <a:spLocks/>
            </p:cNvSpPr>
            <p:nvPr/>
          </p:nvSpPr>
          <p:spPr bwMode="auto">
            <a:xfrm>
              <a:off x="4453" y="1124"/>
              <a:ext cx="59" cy="108"/>
            </a:xfrm>
            <a:custGeom>
              <a:avLst/>
              <a:gdLst>
                <a:gd name="T0" fmla="*/ 0 w 226"/>
                <a:gd name="T1" fmla="*/ 363 h 408"/>
                <a:gd name="T2" fmla="*/ 45 w 226"/>
                <a:gd name="T3" fmla="*/ 408 h 408"/>
                <a:gd name="T4" fmla="*/ 136 w 226"/>
                <a:gd name="T5" fmla="*/ 363 h 408"/>
                <a:gd name="T6" fmla="*/ 226 w 226"/>
                <a:gd name="T7" fmla="*/ 46 h 408"/>
                <a:gd name="T8" fmla="*/ 181 w 226"/>
                <a:gd name="T9" fmla="*/ 0 h 408"/>
                <a:gd name="T10" fmla="*/ 90 w 226"/>
                <a:gd name="T11" fmla="*/ 46 h 408"/>
                <a:gd name="T12" fmla="*/ 0 w 226"/>
                <a:gd name="T13" fmla="*/ 363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6" h="408">
                  <a:moveTo>
                    <a:pt x="0" y="363"/>
                  </a:moveTo>
                  <a:lnTo>
                    <a:pt x="45" y="408"/>
                  </a:lnTo>
                  <a:lnTo>
                    <a:pt x="136" y="363"/>
                  </a:lnTo>
                  <a:lnTo>
                    <a:pt x="226" y="46"/>
                  </a:lnTo>
                  <a:lnTo>
                    <a:pt x="181" y="0"/>
                  </a:lnTo>
                  <a:lnTo>
                    <a:pt x="90" y="46"/>
                  </a:lnTo>
                  <a:lnTo>
                    <a:pt x="0" y="363"/>
                  </a:lnTo>
                  <a:close/>
                </a:path>
              </a:pathLst>
            </a:custGeom>
            <a:solidFill>
              <a:srgbClr val="333333">
                <a:alpha val="8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674" name="Freeform 170">
              <a:extLst>
                <a:ext uri="{FF2B5EF4-FFF2-40B4-BE49-F238E27FC236}">
                  <a16:creationId xmlns:a16="http://schemas.microsoft.com/office/drawing/2014/main" id="{A00ED88D-4752-42C4-A4FF-6AED0D421B24}"/>
                </a:ext>
              </a:extLst>
            </p:cNvPr>
            <p:cNvSpPr>
              <a:spLocks/>
            </p:cNvSpPr>
            <p:nvPr/>
          </p:nvSpPr>
          <p:spPr bwMode="auto">
            <a:xfrm>
              <a:off x="4489" y="1002"/>
              <a:ext cx="57" cy="108"/>
            </a:xfrm>
            <a:custGeom>
              <a:avLst/>
              <a:gdLst>
                <a:gd name="T0" fmla="*/ 0 w 226"/>
                <a:gd name="T1" fmla="*/ 363 h 408"/>
                <a:gd name="T2" fmla="*/ 45 w 226"/>
                <a:gd name="T3" fmla="*/ 408 h 408"/>
                <a:gd name="T4" fmla="*/ 136 w 226"/>
                <a:gd name="T5" fmla="*/ 363 h 408"/>
                <a:gd name="T6" fmla="*/ 226 w 226"/>
                <a:gd name="T7" fmla="*/ 46 h 408"/>
                <a:gd name="T8" fmla="*/ 181 w 226"/>
                <a:gd name="T9" fmla="*/ 0 h 408"/>
                <a:gd name="T10" fmla="*/ 90 w 226"/>
                <a:gd name="T11" fmla="*/ 46 h 408"/>
                <a:gd name="T12" fmla="*/ 0 w 226"/>
                <a:gd name="T13" fmla="*/ 363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6" h="408">
                  <a:moveTo>
                    <a:pt x="0" y="363"/>
                  </a:moveTo>
                  <a:lnTo>
                    <a:pt x="45" y="408"/>
                  </a:lnTo>
                  <a:lnTo>
                    <a:pt x="136" y="363"/>
                  </a:lnTo>
                  <a:lnTo>
                    <a:pt x="226" y="46"/>
                  </a:lnTo>
                  <a:lnTo>
                    <a:pt x="181" y="0"/>
                  </a:lnTo>
                  <a:lnTo>
                    <a:pt x="90" y="46"/>
                  </a:lnTo>
                  <a:lnTo>
                    <a:pt x="0" y="363"/>
                  </a:lnTo>
                  <a:close/>
                </a:path>
              </a:pathLst>
            </a:custGeom>
            <a:solidFill>
              <a:srgbClr val="333333">
                <a:alpha val="8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675" name="Freeform 171">
              <a:extLst>
                <a:ext uri="{FF2B5EF4-FFF2-40B4-BE49-F238E27FC236}">
                  <a16:creationId xmlns:a16="http://schemas.microsoft.com/office/drawing/2014/main" id="{F8F1BBE5-051B-4A6B-B939-87945904B53D}"/>
                </a:ext>
              </a:extLst>
            </p:cNvPr>
            <p:cNvSpPr>
              <a:spLocks/>
            </p:cNvSpPr>
            <p:nvPr/>
          </p:nvSpPr>
          <p:spPr bwMode="auto">
            <a:xfrm>
              <a:off x="4396" y="1103"/>
              <a:ext cx="100" cy="28"/>
            </a:xfrm>
            <a:custGeom>
              <a:avLst/>
              <a:gdLst>
                <a:gd name="T0" fmla="*/ 91 w 363"/>
                <a:gd name="T1" fmla="*/ 0 h 91"/>
                <a:gd name="T2" fmla="*/ 0 w 363"/>
                <a:gd name="T3" fmla="*/ 45 h 91"/>
                <a:gd name="T4" fmla="*/ 45 w 363"/>
                <a:gd name="T5" fmla="*/ 91 h 91"/>
                <a:gd name="T6" fmla="*/ 272 w 363"/>
                <a:gd name="T7" fmla="*/ 91 h 91"/>
                <a:gd name="T8" fmla="*/ 363 w 363"/>
                <a:gd name="T9" fmla="*/ 45 h 91"/>
                <a:gd name="T10" fmla="*/ 318 w 363"/>
                <a:gd name="T11" fmla="*/ 0 h 91"/>
                <a:gd name="T12" fmla="*/ 91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91" y="0"/>
                  </a:moveTo>
                  <a:lnTo>
                    <a:pt x="0" y="45"/>
                  </a:lnTo>
                  <a:lnTo>
                    <a:pt x="45" y="91"/>
                  </a:lnTo>
                  <a:lnTo>
                    <a:pt x="272" y="91"/>
                  </a:lnTo>
                  <a:lnTo>
                    <a:pt x="363" y="45"/>
                  </a:lnTo>
                  <a:lnTo>
                    <a:pt x="318" y="0"/>
                  </a:lnTo>
                  <a:lnTo>
                    <a:pt x="91" y="0"/>
                  </a:lnTo>
                  <a:close/>
                </a:path>
              </a:pathLst>
            </a:custGeom>
            <a:solidFill>
              <a:srgbClr val="333333">
                <a:alpha val="8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1676" name="Group 172">
            <a:extLst>
              <a:ext uri="{FF2B5EF4-FFF2-40B4-BE49-F238E27FC236}">
                <a16:creationId xmlns:a16="http://schemas.microsoft.com/office/drawing/2014/main" id="{94E02CCB-FB73-4137-87D5-1502C225D08C}"/>
              </a:ext>
            </a:extLst>
          </p:cNvPr>
          <p:cNvGrpSpPr>
            <a:grpSpLocks/>
          </p:cNvGrpSpPr>
          <p:nvPr/>
        </p:nvGrpSpPr>
        <p:grpSpPr bwMode="auto">
          <a:xfrm>
            <a:off x="3009900" y="4581525"/>
            <a:ext cx="269875" cy="431800"/>
            <a:chOff x="1896" y="981"/>
            <a:chExt cx="170" cy="272"/>
          </a:xfrm>
        </p:grpSpPr>
        <p:sp>
          <p:nvSpPr>
            <p:cNvPr id="21677" name="Freeform 173">
              <a:extLst>
                <a:ext uri="{FF2B5EF4-FFF2-40B4-BE49-F238E27FC236}">
                  <a16:creationId xmlns:a16="http://schemas.microsoft.com/office/drawing/2014/main" id="{2827698E-40A4-4529-A629-DCF1E7DD900A}"/>
                </a:ext>
              </a:extLst>
            </p:cNvPr>
            <p:cNvSpPr>
              <a:spLocks/>
            </p:cNvSpPr>
            <p:nvPr/>
          </p:nvSpPr>
          <p:spPr bwMode="auto">
            <a:xfrm>
              <a:off x="1916" y="981"/>
              <a:ext cx="129" cy="34"/>
            </a:xfrm>
            <a:custGeom>
              <a:avLst/>
              <a:gdLst>
                <a:gd name="T0" fmla="*/ 45 w 363"/>
                <a:gd name="T1" fmla="*/ 0 h 91"/>
                <a:gd name="T2" fmla="*/ 0 w 363"/>
                <a:gd name="T3" fmla="*/ 46 h 91"/>
                <a:gd name="T4" fmla="*/ 45 w 363"/>
                <a:gd name="T5" fmla="*/ 91 h 91"/>
                <a:gd name="T6" fmla="*/ 318 w 363"/>
                <a:gd name="T7" fmla="*/ 91 h 91"/>
                <a:gd name="T8" fmla="*/ 363 w 363"/>
                <a:gd name="T9" fmla="*/ 46 h 91"/>
                <a:gd name="T10" fmla="*/ 318 w 363"/>
                <a:gd name="T11" fmla="*/ 0 h 91"/>
                <a:gd name="T12" fmla="*/ 45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45" y="0"/>
                  </a:moveTo>
                  <a:lnTo>
                    <a:pt x="0" y="46"/>
                  </a:lnTo>
                  <a:lnTo>
                    <a:pt x="45" y="91"/>
                  </a:lnTo>
                  <a:lnTo>
                    <a:pt x="318" y="91"/>
                  </a:lnTo>
                  <a:lnTo>
                    <a:pt x="363" y="46"/>
                  </a:lnTo>
                  <a:lnTo>
                    <a:pt x="318" y="0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rgbClr val="333333">
                <a:alpha val="8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678" name="Freeform 174">
              <a:extLst>
                <a:ext uri="{FF2B5EF4-FFF2-40B4-BE49-F238E27FC236}">
                  <a16:creationId xmlns:a16="http://schemas.microsoft.com/office/drawing/2014/main" id="{C9DC1B18-AE12-4208-92AC-7B7C3B27BC13}"/>
                </a:ext>
              </a:extLst>
            </p:cNvPr>
            <p:cNvSpPr>
              <a:spLocks/>
            </p:cNvSpPr>
            <p:nvPr/>
          </p:nvSpPr>
          <p:spPr bwMode="auto">
            <a:xfrm>
              <a:off x="1916" y="1100"/>
              <a:ext cx="129" cy="34"/>
            </a:xfrm>
            <a:custGeom>
              <a:avLst/>
              <a:gdLst>
                <a:gd name="T0" fmla="*/ 45 w 363"/>
                <a:gd name="T1" fmla="*/ 0 h 91"/>
                <a:gd name="T2" fmla="*/ 0 w 363"/>
                <a:gd name="T3" fmla="*/ 46 h 91"/>
                <a:gd name="T4" fmla="*/ 45 w 363"/>
                <a:gd name="T5" fmla="*/ 91 h 91"/>
                <a:gd name="T6" fmla="*/ 318 w 363"/>
                <a:gd name="T7" fmla="*/ 91 h 91"/>
                <a:gd name="T8" fmla="*/ 363 w 363"/>
                <a:gd name="T9" fmla="*/ 46 h 91"/>
                <a:gd name="T10" fmla="*/ 318 w 363"/>
                <a:gd name="T11" fmla="*/ 0 h 91"/>
                <a:gd name="T12" fmla="*/ 45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45" y="0"/>
                  </a:moveTo>
                  <a:lnTo>
                    <a:pt x="0" y="46"/>
                  </a:lnTo>
                  <a:lnTo>
                    <a:pt x="45" y="91"/>
                  </a:lnTo>
                  <a:lnTo>
                    <a:pt x="318" y="91"/>
                  </a:lnTo>
                  <a:lnTo>
                    <a:pt x="363" y="46"/>
                  </a:lnTo>
                  <a:lnTo>
                    <a:pt x="318" y="0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rgbClr val="333333">
                <a:alpha val="8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679" name="Freeform 175">
              <a:extLst>
                <a:ext uri="{FF2B5EF4-FFF2-40B4-BE49-F238E27FC236}">
                  <a16:creationId xmlns:a16="http://schemas.microsoft.com/office/drawing/2014/main" id="{AA7A61C6-555E-49C7-9FF6-626E2FE71D31}"/>
                </a:ext>
              </a:extLst>
            </p:cNvPr>
            <p:cNvSpPr>
              <a:spLocks/>
            </p:cNvSpPr>
            <p:nvPr/>
          </p:nvSpPr>
          <p:spPr bwMode="auto">
            <a:xfrm>
              <a:off x="1916" y="1219"/>
              <a:ext cx="129" cy="34"/>
            </a:xfrm>
            <a:custGeom>
              <a:avLst/>
              <a:gdLst>
                <a:gd name="T0" fmla="*/ 45 w 363"/>
                <a:gd name="T1" fmla="*/ 0 h 91"/>
                <a:gd name="T2" fmla="*/ 0 w 363"/>
                <a:gd name="T3" fmla="*/ 46 h 91"/>
                <a:gd name="T4" fmla="*/ 45 w 363"/>
                <a:gd name="T5" fmla="*/ 91 h 91"/>
                <a:gd name="T6" fmla="*/ 318 w 363"/>
                <a:gd name="T7" fmla="*/ 91 h 91"/>
                <a:gd name="T8" fmla="*/ 363 w 363"/>
                <a:gd name="T9" fmla="*/ 46 h 91"/>
                <a:gd name="T10" fmla="*/ 318 w 363"/>
                <a:gd name="T11" fmla="*/ 0 h 91"/>
                <a:gd name="T12" fmla="*/ 45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45" y="0"/>
                  </a:moveTo>
                  <a:lnTo>
                    <a:pt x="0" y="46"/>
                  </a:lnTo>
                  <a:lnTo>
                    <a:pt x="45" y="91"/>
                  </a:lnTo>
                  <a:lnTo>
                    <a:pt x="318" y="91"/>
                  </a:lnTo>
                  <a:lnTo>
                    <a:pt x="363" y="46"/>
                  </a:lnTo>
                  <a:lnTo>
                    <a:pt x="318" y="0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rgbClr val="333333">
                <a:alpha val="8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680" name="Freeform 176">
              <a:extLst>
                <a:ext uri="{FF2B5EF4-FFF2-40B4-BE49-F238E27FC236}">
                  <a16:creationId xmlns:a16="http://schemas.microsoft.com/office/drawing/2014/main" id="{B91BBD26-2C02-4145-9736-34661FF6D586}"/>
                </a:ext>
              </a:extLst>
            </p:cNvPr>
            <p:cNvSpPr>
              <a:spLocks/>
            </p:cNvSpPr>
            <p:nvPr/>
          </p:nvSpPr>
          <p:spPr bwMode="auto">
            <a:xfrm>
              <a:off x="2032" y="1124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solidFill>
              <a:srgbClr val="333333">
                <a:alpha val="8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681" name="Freeform 177">
              <a:extLst>
                <a:ext uri="{FF2B5EF4-FFF2-40B4-BE49-F238E27FC236}">
                  <a16:creationId xmlns:a16="http://schemas.microsoft.com/office/drawing/2014/main" id="{B8F234AA-67CA-42B1-A185-A7936B3275DC}"/>
                </a:ext>
              </a:extLst>
            </p:cNvPr>
            <p:cNvSpPr>
              <a:spLocks/>
            </p:cNvSpPr>
            <p:nvPr/>
          </p:nvSpPr>
          <p:spPr bwMode="auto">
            <a:xfrm>
              <a:off x="1896" y="1002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solidFill>
              <a:srgbClr val="333333">
                <a:alpha val="8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1682" name="Group 178">
            <a:extLst>
              <a:ext uri="{FF2B5EF4-FFF2-40B4-BE49-F238E27FC236}">
                <a16:creationId xmlns:a16="http://schemas.microsoft.com/office/drawing/2014/main" id="{F66D098C-2E68-40EF-A280-26A2DEBDE62E}"/>
              </a:ext>
            </a:extLst>
          </p:cNvPr>
          <p:cNvGrpSpPr>
            <a:grpSpLocks/>
          </p:cNvGrpSpPr>
          <p:nvPr/>
        </p:nvGrpSpPr>
        <p:grpSpPr bwMode="auto">
          <a:xfrm>
            <a:off x="7202488" y="4581525"/>
            <a:ext cx="287337" cy="431800"/>
            <a:chOff x="4537" y="981"/>
            <a:chExt cx="181" cy="272"/>
          </a:xfrm>
        </p:grpSpPr>
        <p:sp>
          <p:nvSpPr>
            <p:cNvPr id="21683" name="Freeform 179">
              <a:extLst>
                <a:ext uri="{FF2B5EF4-FFF2-40B4-BE49-F238E27FC236}">
                  <a16:creationId xmlns:a16="http://schemas.microsoft.com/office/drawing/2014/main" id="{34ECD28C-0AAC-44AD-8578-F805220F253E}"/>
                </a:ext>
              </a:extLst>
            </p:cNvPr>
            <p:cNvSpPr>
              <a:spLocks/>
            </p:cNvSpPr>
            <p:nvPr/>
          </p:nvSpPr>
          <p:spPr bwMode="auto">
            <a:xfrm>
              <a:off x="4562" y="1002"/>
              <a:ext cx="57" cy="108"/>
            </a:xfrm>
            <a:custGeom>
              <a:avLst/>
              <a:gdLst>
                <a:gd name="T0" fmla="*/ 0 w 226"/>
                <a:gd name="T1" fmla="*/ 363 h 408"/>
                <a:gd name="T2" fmla="*/ 45 w 226"/>
                <a:gd name="T3" fmla="*/ 408 h 408"/>
                <a:gd name="T4" fmla="*/ 136 w 226"/>
                <a:gd name="T5" fmla="*/ 363 h 408"/>
                <a:gd name="T6" fmla="*/ 226 w 226"/>
                <a:gd name="T7" fmla="*/ 46 h 408"/>
                <a:gd name="T8" fmla="*/ 181 w 226"/>
                <a:gd name="T9" fmla="*/ 0 h 408"/>
                <a:gd name="T10" fmla="*/ 90 w 226"/>
                <a:gd name="T11" fmla="*/ 46 h 408"/>
                <a:gd name="T12" fmla="*/ 0 w 226"/>
                <a:gd name="T13" fmla="*/ 363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6" h="408">
                  <a:moveTo>
                    <a:pt x="0" y="363"/>
                  </a:moveTo>
                  <a:lnTo>
                    <a:pt x="45" y="408"/>
                  </a:lnTo>
                  <a:lnTo>
                    <a:pt x="136" y="363"/>
                  </a:lnTo>
                  <a:lnTo>
                    <a:pt x="226" y="46"/>
                  </a:lnTo>
                  <a:lnTo>
                    <a:pt x="181" y="0"/>
                  </a:lnTo>
                  <a:lnTo>
                    <a:pt x="90" y="46"/>
                  </a:lnTo>
                  <a:lnTo>
                    <a:pt x="0" y="363"/>
                  </a:lnTo>
                  <a:close/>
                </a:path>
              </a:pathLst>
            </a:custGeom>
            <a:solidFill>
              <a:srgbClr val="333333">
                <a:alpha val="8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684" name="Freeform 180">
              <a:extLst>
                <a:ext uri="{FF2B5EF4-FFF2-40B4-BE49-F238E27FC236}">
                  <a16:creationId xmlns:a16="http://schemas.microsoft.com/office/drawing/2014/main" id="{26C7D305-90C2-4470-BB2B-0D8067B8FD5D}"/>
                </a:ext>
              </a:extLst>
            </p:cNvPr>
            <p:cNvSpPr>
              <a:spLocks/>
            </p:cNvSpPr>
            <p:nvPr/>
          </p:nvSpPr>
          <p:spPr bwMode="auto">
            <a:xfrm>
              <a:off x="4634" y="1124"/>
              <a:ext cx="59" cy="108"/>
            </a:xfrm>
            <a:custGeom>
              <a:avLst/>
              <a:gdLst>
                <a:gd name="T0" fmla="*/ 0 w 226"/>
                <a:gd name="T1" fmla="*/ 363 h 408"/>
                <a:gd name="T2" fmla="*/ 45 w 226"/>
                <a:gd name="T3" fmla="*/ 408 h 408"/>
                <a:gd name="T4" fmla="*/ 136 w 226"/>
                <a:gd name="T5" fmla="*/ 363 h 408"/>
                <a:gd name="T6" fmla="*/ 226 w 226"/>
                <a:gd name="T7" fmla="*/ 46 h 408"/>
                <a:gd name="T8" fmla="*/ 181 w 226"/>
                <a:gd name="T9" fmla="*/ 0 h 408"/>
                <a:gd name="T10" fmla="*/ 90 w 226"/>
                <a:gd name="T11" fmla="*/ 46 h 408"/>
                <a:gd name="T12" fmla="*/ 0 w 226"/>
                <a:gd name="T13" fmla="*/ 363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6" h="408">
                  <a:moveTo>
                    <a:pt x="0" y="363"/>
                  </a:moveTo>
                  <a:lnTo>
                    <a:pt x="45" y="408"/>
                  </a:lnTo>
                  <a:lnTo>
                    <a:pt x="136" y="363"/>
                  </a:lnTo>
                  <a:lnTo>
                    <a:pt x="226" y="46"/>
                  </a:lnTo>
                  <a:lnTo>
                    <a:pt x="181" y="0"/>
                  </a:lnTo>
                  <a:lnTo>
                    <a:pt x="90" y="46"/>
                  </a:lnTo>
                  <a:lnTo>
                    <a:pt x="0" y="363"/>
                  </a:lnTo>
                  <a:close/>
                </a:path>
              </a:pathLst>
            </a:custGeom>
            <a:solidFill>
              <a:srgbClr val="333333">
                <a:alpha val="8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685" name="Freeform 181">
              <a:extLst>
                <a:ext uri="{FF2B5EF4-FFF2-40B4-BE49-F238E27FC236}">
                  <a16:creationId xmlns:a16="http://schemas.microsoft.com/office/drawing/2014/main" id="{F76D9D9D-8AEF-4924-A6D8-F4B9052885BD}"/>
                </a:ext>
              </a:extLst>
            </p:cNvPr>
            <p:cNvSpPr>
              <a:spLocks/>
            </p:cNvSpPr>
            <p:nvPr/>
          </p:nvSpPr>
          <p:spPr bwMode="auto">
            <a:xfrm>
              <a:off x="4577" y="1103"/>
              <a:ext cx="100" cy="28"/>
            </a:xfrm>
            <a:custGeom>
              <a:avLst/>
              <a:gdLst>
                <a:gd name="T0" fmla="*/ 91 w 363"/>
                <a:gd name="T1" fmla="*/ 0 h 91"/>
                <a:gd name="T2" fmla="*/ 0 w 363"/>
                <a:gd name="T3" fmla="*/ 45 h 91"/>
                <a:gd name="T4" fmla="*/ 45 w 363"/>
                <a:gd name="T5" fmla="*/ 91 h 91"/>
                <a:gd name="T6" fmla="*/ 272 w 363"/>
                <a:gd name="T7" fmla="*/ 91 h 91"/>
                <a:gd name="T8" fmla="*/ 363 w 363"/>
                <a:gd name="T9" fmla="*/ 45 h 91"/>
                <a:gd name="T10" fmla="*/ 318 w 363"/>
                <a:gd name="T11" fmla="*/ 0 h 91"/>
                <a:gd name="T12" fmla="*/ 91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91" y="0"/>
                  </a:moveTo>
                  <a:lnTo>
                    <a:pt x="0" y="45"/>
                  </a:lnTo>
                  <a:lnTo>
                    <a:pt x="45" y="91"/>
                  </a:lnTo>
                  <a:lnTo>
                    <a:pt x="272" y="91"/>
                  </a:lnTo>
                  <a:lnTo>
                    <a:pt x="363" y="45"/>
                  </a:lnTo>
                  <a:lnTo>
                    <a:pt x="318" y="0"/>
                  </a:lnTo>
                  <a:lnTo>
                    <a:pt x="91" y="0"/>
                  </a:lnTo>
                  <a:close/>
                </a:path>
              </a:pathLst>
            </a:custGeom>
            <a:solidFill>
              <a:srgbClr val="333333">
                <a:alpha val="8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686" name="Freeform 182">
              <a:extLst>
                <a:ext uri="{FF2B5EF4-FFF2-40B4-BE49-F238E27FC236}">
                  <a16:creationId xmlns:a16="http://schemas.microsoft.com/office/drawing/2014/main" id="{D8CEC370-379B-4D70-8702-BD425BAB249E}"/>
                </a:ext>
              </a:extLst>
            </p:cNvPr>
            <p:cNvSpPr>
              <a:spLocks/>
            </p:cNvSpPr>
            <p:nvPr/>
          </p:nvSpPr>
          <p:spPr bwMode="auto">
            <a:xfrm>
              <a:off x="4537" y="1226"/>
              <a:ext cx="99" cy="27"/>
            </a:xfrm>
            <a:custGeom>
              <a:avLst/>
              <a:gdLst>
                <a:gd name="T0" fmla="*/ 91 w 363"/>
                <a:gd name="T1" fmla="*/ 0 h 91"/>
                <a:gd name="T2" fmla="*/ 0 w 363"/>
                <a:gd name="T3" fmla="*/ 45 h 91"/>
                <a:gd name="T4" fmla="*/ 45 w 363"/>
                <a:gd name="T5" fmla="*/ 91 h 91"/>
                <a:gd name="T6" fmla="*/ 272 w 363"/>
                <a:gd name="T7" fmla="*/ 91 h 91"/>
                <a:gd name="T8" fmla="*/ 363 w 363"/>
                <a:gd name="T9" fmla="*/ 45 h 91"/>
                <a:gd name="T10" fmla="*/ 318 w 363"/>
                <a:gd name="T11" fmla="*/ 0 h 91"/>
                <a:gd name="T12" fmla="*/ 91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91" y="0"/>
                  </a:moveTo>
                  <a:lnTo>
                    <a:pt x="0" y="45"/>
                  </a:lnTo>
                  <a:lnTo>
                    <a:pt x="45" y="91"/>
                  </a:lnTo>
                  <a:lnTo>
                    <a:pt x="272" y="91"/>
                  </a:lnTo>
                  <a:lnTo>
                    <a:pt x="363" y="45"/>
                  </a:lnTo>
                  <a:lnTo>
                    <a:pt x="318" y="0"/>
                  </a:lnTo>
                  <a:lnTo>
                    <a:pt x="91" y="0"/>
                  </a:lnTo>
                  <a:close/>
                </a:path>
              </a:pathLst>
            </a:custGeom>
            <a:solidFill>
              <a:srgbClr val="333333">
                <a:alpha val="8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687" name="Freeform 183">
              <a:extLst>
                <a:ext uri="{FF2B5EF4-FFF2-40B4-BE49-F238E27FC236}">
                  <a16:creationId xmlns:a16="http://schemas.microsoft.com/office/drawing/2014/main" id="{BB49BAD7-59FF-48B4-B24B-D19778E20240}"/>
                </a:ext>
              </a:extLst>
            </p:cNvPr>
            <p:cNvSpPr>
              <a:spLocks/>
            </p:cNvSpPr>
            <p:nvPr/>
          </p:nvSpPr>
          <p:spPr bwMode="auto">
            <a:xfrm>
              <a:off x="4618" y="981"/>
              <a:ext cx="100" cy="27"/>
            </a:xfrm>
            <a:custGeom>
              <a:avLst/>
              <a:gdLst>
                <a:gd name="T0" fmla="*/ 91 w 363"/>
                <a:gd name="T1" fmla="*/ 0 h 91"/>
                <a:gd name="T2" fmla="*/ 0 w 363"/>
                <a:gd name="T3" fmla="*/ 45 h 91"/>
                <a:gd name="T4" fmla="*/ 45 w 363"/>
                <a:gd name="T5" fmla="*/ 91 h 91"/>
                <a:gd name="T6" fmla="*/ 272 w 363"/>
                <a:gd name="T7" fmla="*/ 91 h 91"/>
                <a:gd name="T8" fmla="*/ 363 w 363"/>
                <a:gd name="T9" fmla="*/ 45 h 91"/>
                <a:gd name="T10" fmla="*/ 318 w 363"/>
                <a:gd name="T11" fmla="*/ 0 h 91"/>
                <a:gd name="T12" fmla="*/ 91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91" y="0"/>
                  </a:moveTo>
                  <a:lnTo>
                    <a:pt x="0" y="45"/>
                  </a:lnTo>
                  <a:lnTo>
                    <a:pt x="45" y="91"/>
                  </a:lnTo>
                  <a:lnTo>
                    <a:pt x="272" y="91"/>
                  </a:lnTo>
                  <a:lnTo>
                    <a:pt x="363" y="45"/>
                  </a:lnTo>
                  <a:lnTo>
                    <a:pt x="318" y="0"/>
                  </a:lnTo>
                  <a:lnTo>
                    <a:pt x="91" y="0"/>
                  </a:lnTo>
                  <a:close/>
                </a:path>
              </a:pathLst>
            </a:custGeom>
            <a:solidFill>
              <a:srgbClr val="333333">
                <a:alpha val="8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1688" name="Group 184">
            <a:extLst>
              <a:ext uri="{FF2B5EF4-FFF2-40B4-BE49-F238E27FC236}">
                <a16:creationId xmlns:a16="http://schemas.microsoft.com/office/drawing/2014/main" id="{98D28CF2-8EA7-4D36-834A-C7BD7B0D644F}"/>
              </a:ext>
            </a:extLst>
          </p:cNvPr>
          <p:cNvGrpSpPr>
            <a:grpSpLocks/>
          </p:cNvGrpSpPr>
          <p:nvPr/>
        </p:nvGrpSpPr>
        <p:grpSpPr bwMode="auto">
          <a:xfrm>
            <a:off x="3335338" y="4581525"/>
            <a:ext cx="269875" cy="431800"/>
            <a:chOff x="2101" y="981"/>
            <a:chExt cx="170" cy="272"/>
          </a:xfrm>
        </p:grpSpPr>
        <p:sp>
          <p:nvSpPr>
            <p:cNvPr id="21689" name="Freeform 185">
              <a:extLst>
                <a:ext uri="{FF2B5EF4-FFF2-40B4-BE49-F238E27FC236}">
                  <a16:creationId xmlns:a16="http://schemas.microsoft.com/office/drawing/2014/main" id="{C596D1DD-A0F7-4468-A0D7-146A8485CE89}"/>
                </a:ext>
              </a:extLst>
            </p:cNvPr>
            <p:cNvSpPr>
              <a:spLocks/>
            </p:cNvSpPr>
            <p:nvPr/>
          </p:nvSpPr>
          <p:spPr bwMode="auto">
            <a:xfrm>
              <a:off x="2121" y="981"/>
              <a:ext cx="129" cy="34"/>
            </a:xfrm>
            <a:custGeom>
              <a:avLst/>
              <a:gdLst>
                <a:gd name="T0" fmla="*/ 45 w 363"/>
                <a:gd name="T1" fmla="*/ 0 h 91"/>
                <a:gd name="T2" fmla="*/ 0 w 363"/>
                <a:gd name="T3" fmla="*/ 46 h 91"/>
                <a:gd name="T4" fmla="*/ 45 w 363"/>
                <a:gd name="T5" fmla="*/ 91 h 91"/>
                <a:gd name="T6" fmla="*/ 318 w 363"/>
                <a:gd name="T7" fmla="*/ 91 h 91"/>
                <a:gd name="T8" fmla="*/ 363 w 363"/>
                <a:gd name="T9" fmla="*/ 46 h 91"/>
                <a:gd name="T10" fmla="*/ 318 w 363"/>
                <a:gd name="T11" fmla="*/ 0 h 91"/>
                <a:gd name="T12" fmla="*/ 45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45" y="0"/>
                  </a:moveTo>
                  <a:lnTo>
                    <a:pt x="0" y="46"/>
                  </a:lnTo>
                  <a:lnTo>
                    <a:pt x="45" y="91"/>
                  </a:lnTo>
                  <a:lnTo>
                    <a:pt x="318" y="91"/>
                  </a:lnTo>
                  <a:lnTo>
                    <a:pt x="363" y="46"/>
                  </a:lnTo>
                  <a:lnTo>
                    <a:pt x="318" y="0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rgbClr val="333333">
                <a:alpha val="8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690" name="Freeform 186">
              <a:extLst>
                <a:ext uri="{FF2B5EF4-FFF2-40B4-BE49-F238E27FC236}">
                  <a16:creationId xmlns:a16="http://schemas.microsoft.com/office/drawing/2014/main" id="{4D72B019-DAE7-42F5-86E5-C1B639A90331}"/>
                </a:ext>
              </a:extLst>
            </p:cNvPr>
            <p:cNvSpPr>
              <a:spLocks/>
            </p:cNvSpPr>
            <p:nvPr/>
          </p:nvSpPr>
          <p:spPr bwMode="auto">
            <a:xfrm>
              <a:off x="2121" y="1100"/>
              <a:ext cx="129" cy="34"/>
            </a:xfrm>
            <a:custGeom>
              <a:avLst/>
              <a:gdLst>
                <a:gd name="T0" fmla="*/ 45 w 363"/>
                <a:gd name="T1" fmla="*/ 0 h 91"/>
                <a:gd name="T2" fmla="*/ 0 w 363"/>
                <a:gd name="T3" fmla="*/ 46 h 91"/>
                <a:gd name="T4" fmla="*/ 45 w 363"/>
                <a:gd name="T5" fmla="*/ 91 h 91"/>
                <a:gd name="T6" fmla="*/ 318 w 363"/>
                <a:gd name="T7" fmla="*/ 91 h 91"/>
                <a:gd name="T8" fmla="*/ 363 w 363"/>
                <a:gd name="T9" fmla="*/ 46 h 91"/>
                <a:gd name="T10" fmla="*/ 318 w 363"/>
                <a:gd name="T11" fmla="*/ 0 h 91"/>
                <a:gd name="T12" fmla="*/ 45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45" y="0"/>
                  </a:moveTo>
                  <a:lnTo>
                    <a:pt x="0" y="46"/>
                  </a:lnTo>
                  <a:lnTo>
                    <a:pt x="45" y="91"/>
                  </a:lnTo>
                  <a:lnTo>
                    <a:pt x="318" y="91"/>
                  </a:lnTo>
                  <a:lnTo>
                    <a:pt x="363" y="46"/>
                  </a:lnTo>
                  <a:lnTo>
                    <a:pt x="318" y="0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rgbClr val="333333">
                <a:alpha val="8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691" name="Freeform 187">
              <a:extLst>
                <a:ext uri="{FF2B5EF4-FFF2-40B4-BE49-F238E27FC236}">
                  <a16:creationId xmlns:a16="http://schemas.microsoft.com/office/drawing/2014/main" id="{C181CDED-776F-4274-B8D6-18FC6A30A5C0}"/>
                </a:ext>
              </a:extLst>
            </p:cNvPr>
            <p:cNvSpPr>
              <a:spLocks/>
            </p:cNvSpPr>
            <p:nvPr/>
          </p:nvSpPr>
          <p:spPr bwMode="auto">
            <a:xfrm>
              <a:off x="2121" y="1219"/>
              <a:ext cx="129" cy="34"/>
            </a:xfrm>
            <a:custGeom>
              <a:avLst/>
              <a:gdLst>
                <a:gd name="T0" fmla="*/ 45 w 363"/>
                <a:gd name="T1" fmla="*/ 0 h 91"/>
                <a:gd name="T2" fmla="*/ 0 w 363"/>
                <a:gd name="T3" fmla="*/ 46 h 91"/>
                <a:gd name="T4" fmla="*/ 45 w 363"/>
                <a:gd name="T5" fmla="*/ 91 h 91"/>
                <a:gd name="T6" fmla="*/ 318 w 363"/>
                <a:gd name="T7" fmla="*/ 91 h 91"/>
                <a:gd name="T8" fmla="*/ 363 w 363"/>
                <a:gd name="T9" fmla="*/ 46 h 91"/>
                <a:gd name="T10" fmla="*/ 318 w 363"/>
                <a:gd name="T11" fmla="*/ 0 h 91"/>
                <a:gd name="T12" fmla="*/ 45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45" y="0"/>
                  </a:moveTo>
                  <a:lnTo>
                    <a:pt x="0" y="46"/>
                  </a:lnTo>
                  <a:lnTo>
                    <a:pt x="45" y="91"/>
                  </a:lnTo>
                  <a:lnTo>
                    <a:pt x="318" y="91"/>
                  </a:lnTo>
                  <a:lnTo>
                    <a:pt x="363" y="46"/>
                  </a:lnTo>
                  <a:lnTo>
                    <a:pt x="318" y="0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rgbClr val="333333">
                <a:alpha val="8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692" name="Freeform 188">
              <a:extLst>
                <a:ext uri="{FF2B5EF4-FFF2-40B4-BE49-F238E27FC236}">
                  <a16:creationId xmlns:a16="http://schemas.microsoft.com/office/drawing/2014/main" id="{C5E7D8F1-A38A-49AD-B709-3599CAFE8B37}"/>
                </a:ext>
              </a:extLst>
            </p:cNvPr>
            <p:cNvSpPr>
              <a:spLocks/>
            </p:cNvSpPr>
            <p:nvPr/>
          </p:nvSpPr>
          <p:spPr bwMode="auto">
            <a:xfrm>
              <a:off x="2101" y="1124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solidFill>
              <a:srgbClr val="333333">
                <a:alpha val="8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693" name="Freeform 189">
              <a:extLst>
                <a:ext uri="{FF2B5EF4-FFF2-40B4-BE49-F238E27FC236}">
                  <a16:creationId xmlns:a16="http://schemas.microsoft.com/office/drawing/2014/main" id="{60FF8A11-9BCD-4509-BBCB-C36ACF9DF4C2}"/>
                </a:ext>
              </a:extLst>
            </p:cNvPr>
            <p:cNvSpPr>
              <a:spLocks/>
            </p:cNvSpPr>
            <p:nvPr/>
          </p:nvSpPr>
          <p:spPr bwMode="auto">
            <a:xfrm>
              <a:off x="2237" y="1124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solidFill>
              <a:srgbClr val="333333">
                <a:alpha val="8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694" name="Freeform 190">
              <a:extLst>
                <a:ext uri="{FF2B5EF4-FFF2-40B4-BE49-F238E27FC236}">
                  <a16:creationId xmlns:a16="http://schemas.microsoft.com/office/drawing/2014/main" id="{0CAFF1E4-CE07-44AF-8E77-6D7E177DEFD7}"/>
                </a:ext>
              </a:extLst>
            </p:cNvPr>
            <p:cNvSpPr>
              <a:spLocks/>
            </p:cNvSpPr>
            <p:nvPr/>
          </p:nvSpPr>
          <p:spPr bwMode="auto">
            <a:xfrm>
              <a:off x="2101" y="1002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solidFill>
              <a:srgbClr val="333333">
                <a:alpha val="8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1695" name="Group 191">
            <a:extLst>
              <a:ext uri="{FF2B5EF4-FFF2-40B4-BE49-F238E27FC236}">
                <a16:creationId xmlns:a16="http://schemas.microsoft.com/office/drawing/2014/main" id="{44223547-C609-47B2-9692-884AB8C77CFD}"/>
              </a:ext>
            </a:extLst>
          </p:cNvPr>
          <p:cNvGrpSpPr>
            <a:grpSpLocks/>
          </p:cNvGrpSpPr>
          <p:nvPr/>
        </p:nvGrpSpPr>
        <p:grpSpPr bwMode="auto">
          <a:xfrm>
            <a:off x="7473950" y="4581525"/>
            <a:ext cx="304800" cy="431800"/>
            <a:chOff x="4708" y="981"/>
            <a:chExt cx="192" cy="272"/>
          </a:xfrm>
        </p:grpSpPr>
        <p:sp>
          <p:nvSpPr>
            <p:cNvPr id="21696" name="Freeform 192">
              <a:extLst>
                <a:ext uri="{FF2B5EF4-FFF2-40B4-BE49-F238E27FC236}">
                  <a16:creationId xmlns:a16="http://schemas.microsoft.com/office/drawing/2014/main" id="{0FEA366A-80A1-4F63-A933-5F1002243C9A}"/>
                </a:ext>
              </a:extLst>
            </p:cNvPr>
            <p:cNvSpPr>
              <a:spLocks/>
            </p:cNvSpPr>
            <p:nvPr/>
          </p:nvSpPr>
          <p:spPr bwMode="auto">
            <a:xfrm>
              <a:off x="4708" y="1124"/>
              <a:ext cx="58" cy="108"/>
            </a:xfrm>
            <a:custGeom>
              <a:avLst/>
              <a:gdLst>
                <a:gd name="T0" fmla="*/ 0 w 226"/>
                <a:gd name="T1" fmla="*/ 363 h 408"/>
                <a:gd name="T2" fmla="*/ 45 w 226"/>
                <a:gd name="T3" fmla="*/ 408 h 408"/>
                <a:gd name="T4" fmla="*/ 136 w 226"/>
                <a:gd name="T5" fmla="*/ 363 h 408"/>
                <a:gd name="T6" fmla="*/ 226 w 226"/>
                <a:gd name="T7" fmla="*/ 46 h 408"/>
                <a:gd name="T8" fmla="*/ 181 w 226"/>
                <a:gd name="T9" fmla="*/ 0 h 408"/>
                <a:gd name="T10" fmla="*/ 90 w 226"/>
                <a:gd name="T11" fmla="*/ 46 h 408"/>
                <a:gd name="T12" fmla="*/ 0 w 226"/>
                <a:gd name="T13" fmla="*/ 363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6" h="408">
                  <a:moveTo>
                    <a:pt x="0" y="363"/>
                  </a:moveTo>
                  <a:lnTo>
                    <a:pt x="45" y="408"/>
                  </a:lnTo>
                  <a:lnTo>
                    <a:pt x="136" y="363"/>
                  </a:lnTo>
                  <a:lnTo>
                    <a:pt x="226" y="46"/>
                  </a:lnTo>
                  <a:lnTo>
                    <a:pt x="181" y="0"/>
                  </a:lnTo>
                  <a:lnTo>
                    <a:pt x="90" y="46"/>
                  </a:lnTo>
                  <a:lnTo>
                    <a:pt x="0" y="363"/>
                  </a:lnTo>
                  <a:close/>
                </a:path>
              </a:pathLst>
            </a:custGeom>
            <a:solidFill>
              <a:srgbClr val="333333">
                <a:alpha val="8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697" name="Freeform 193">
              <a:extLst>
                <a:ext uri="{FF2B5EF4-FFF2-40B4-BE49-F238E27FC236}">
                  <a16:creationId xmlns:a16="http://schemas.microsoft.com/office/drawing/2014/main" id="{FA9E889F-B8F7-454A-A916-CB2BCCFAE607}"/>
                </a:ext>
              </a:extLst>
            </p:cNvPr>
            <p:cNvSpPr>
              <a:spLocks/>
            </p:cNvSpPr>
            <p:nvPr/>
          </p:nvSpPr>
          <p:spPr bwMode="auto">
            <a:xfrm>
              <a:off x="4744" y="1002"/>
              <a:ext cx="57" cy="108"/>
            </a:xfrm>
            <a:custGeom>
              <a:avLst/>
              <a:gdLst>
                <a:gd name="T0" fmla="*/ 0 w 226"/>
                <a:gd name="T1" fmla="*/ 363 h 408"/>
                <a:gd name="T2" fmla="*/ 45 w 226"/>
                <a:gd name="T3" fmla="*/ 408 h 408"/>
                <a:gd name="T4" fmla="*/ 136 w 226"/>
                <a:gd name="T5" fmla="*/ 363 h 408"/>
                <a:gd name="T6" fmla="*/ 226 w 226"/>
                <a:gd name="T7" fmla="*/ 46 h 408"/>
                <a:gd name="T8" fmla="*/ 181 w 226"/>
                <a:gd name="T9" fmla="*/ 0 h 408"/>
                <a:gd name="T10" fmla="*/ 90 w 226"/>
                <a:gd name="T11" fmla="*/ 46 h 408"/>
                <a:gd name="T12" fmla="*/ 0 w 226"/>
                <a:gd name="T13" fmla="*/ 363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6" h="408">
                  <a:moveTo>
                    <a:pt x="0" y="363"/>
                  </a:moveTo>
                  <a:lnTo>
                    <a:pt x="45" y="408"/>
                  </a:lnTo>
                  <a:lnTo>
                    <a:pt x="136" y="363"/>
                  </a:lnTo>
                  <a:lnTo>
                    <a:pt x="226" y="46"/>
                  </a:lnTo>
                  <a:lnTo>
                    <a:pt x="181" y="0"/>
                  </a:lnTo>
                  <a:lnTo>
                    <a:pt x="90" y="46"/>
                  </a:lnTo>
                  <a:lnTo>
                    <a:pt x="0" y="363"/>
                  </a:lnTo>
                  <a:close/>
                </a:path>
              </a:pathLst>
            </a:custGeom>
            <a:solidFill>
              <a:srgbClr val="333333">
                <a:alpha val="8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698" name="Freeform 194">
              <a:extLst>
                <a:ext uri="{FF2B5EF4-FFF2-40B4-BE49-F238E27FC236}">
                  <a16:creationId xmlns:a16="http://schemas.microsoft.com/office/drawing/2014/main" id="{B8E48B71-46B6-42C3-9D97-53EDE2BB55C2}"/>
                </a:ext>
              </a:extLst>
            </p:cNvPr>
            <p:cNvSpPr>
              <a:spLocks/>
            </p:cNvSpPr>
            <p:nvPr/>
          </p:nvSpPr>
          <p:spPr bwMode="auto">
            <a:xfrm>
              <a:off x="4816" y="1124"/>
              <a:ext cx="59" cy="108"/>
            </a:xfrm>
            <a:custGeom>
              <a:avLst/>
              <a:gdLst>
                <a:gd name="T0" fmla="*/ 0 w 226"/>
                <a:gd name="T1" fmla="*/ 363 h 408"/>
                <a:gd name="T2" fmla="*/ 45 w 226"/>
                <a:gd name="T3" fmla="*/ 408 h 408"/>
                <a:gd name="T4" fmla="*/ 136 w 226"/>
                <a:gd name="T5" fmla="*/ 363 h 408"/>
                <a:gd name="T6" fmla="*/ 226 w 226"/>
                <a:gd name="T7" fmla="*/ 46 h 408"/>
                <a:gd name="T8" fmla="*/ 181 w 226"/>
                <a:gd name="T9" fmla="*/ 0 h 408"/>
                <a:gd name="T10" fmla="*/ 90 w 226"/>
                <a:gd name="T11" fmla="*/ 46 h 408"/>
                <a:gd name="T12" fmla="*/ 0 w 226"/>
                <a:gd name="T13" fmla="*/ 363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6" h="408">
                  <a:moveTo>
                    <a:pt x="0" y="363"/>
                  </a:moveTo>
                  <a:lnTo>
                    <a:pt x="45" y="408"/>
                  </a:lnTo>
                  <a:lnTo>
                    <a:pt x="136" y="363"/>
                  </a:lnTo>
                  <a:lnTo>
                    <a:pt x="226" y="46"/>
                  </a:lnTo>
                  <a:lnTo>
                    <a:pt x="181" y="0"/>
                  </a:lnTo>
                  <a:lnTo>
                    <a:pt x="90" y="46"/>
                  </a:lnTo>
                  <a:lnTo>
                    <a:pt x="0" y="363"/>
                  </a:lnTo>
                  <a:close/>
                </a:path>
              </a:pathLst>
            </a:custGeom>
            <a:solidFill>
              <a:srgbClr val="333333">
                <a:alpha val="8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699" name="Freeform 195">
              <a:extLst>
                <a:ext uri="{FF2B5EF4-FFF2-40B4-BE49-F238E27FC236}">
                  <a16:creationId xmlns:a16="http://schemas.microsoft.com/office/drawing/2014/main" id="{543594D1-71C6-4E3B-9688-341C013C0D7F}"/>
                </a:ext>
              </a:extLst>
            </p:cNvPr>
            <p:cNvSpPr>
              <a:spLocks/>
            </p:cNvSpPr>
            <p:nvPr/>
          </p:nvSpPr>
          <p:spPr bwMode="auto">
            <a:xfrm>
              <a:off x="4759" y="1103"/>
              <a:ext cx="100" cy="28"/>
            </a:xfrm>
            <a:custGeom>
              <a:avLst/>
              <a:gdLst>
                <a:gd name="T0" fmla="*/ 91 w 363"/>
                <a:gd name="T1" fmla="*/ 0 h 91"/>
                <a:gd name="T2" fmla="*/ 0 w 363"/>
                <a:gd name="T3" fmla="*/ 45 h 91"/>
                <a:gd name="T4" fmla="*/ 45 w 363"/>
                <a:gd name="T5" fmla="*/ 91 h 91"/>
                <a:gd name="T6" fmla="*/ 272 w 363"/>
                <a:gd name="T7" fmla="*/ 91 h 91"/>
                <a:gd name="T8" fmla="*/ 363 w 363"/>
                <a:gd name="T9" fmla="*/ 45 h 91"/>
                <a:gd name="T10" fmla="*/ 318 w 363"/>
                <a:gd name="T11" fmla="*/ 0 h 91"/>
                <a:gd name="T12" fmla="*/ 91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91" y="0"/>
                  </a:moveTo>
                  <a:lnTo>
                    <a:pt x="0" y="45"/>
                  </a:lnTo>
                  <a:lnTo>
                    <a:pt x="45" y="91"/>
                  </a:lnTo>
                  <a:lnTo>
                    <a:pt x="272" y="91"/>
                  </a:lnTo>
                  <a:lnTo>
                    <a:pt x="363" y="45"/>
                  </a:lnTo>
                  <a:lnTo>
                    <a:pt x="318" y="0"/>
                  </a:lnTo>
                  <a:lnTo>
                    <a:pt x="91" y="0"/>
                  </a:lnTo>
                  <a:close/>
                </a:path>
              </a:pathLst>
            </a:custGeom>
            <a:solidFill>
              <a:srgbClr val="333333">
                <a:alpha val="8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700" name="Freeform 196">
              <a:extLst>
                <a:ext uri="{FF2B5EF4-FFF2-40B4-BE49-F238E27FC236}">
                  <a16:creationId xmlns:a16="http://schemas.microsoft.com/office/drawing/2014/main" id="{837CC706-F954-408C-B3D4-554A18B20C60}"/>
                </a:ext>
              </a:extLst>
            </p:cNvPr>
            <p:cNvSpPr>
              <a:spLocks/>
            </p:cNvSpPr>
            <p:nvPr/>
          </p:nvSpPr>
          <p:spPr bwMode="auto">
            <a:xfrm>
              <a:off x="4719" y="1226"/>
              <a:ext cx="99" cy="27"/>
            </a:xfrm>
            <a:custGeom>
              <a:avLst/>
              <a:gdLst>
                <a:gd name="T0" fmla="*/ 91 w 363"/>
                <a:gd name="T1" fmla="*/ 0 h 91"/>
                <a:gd name="T2" fmla="*/ 0 w 363"/>
                <a:gd name="T3" fmla="*/ 45 h 91"/>
                <a:gd name="T4" fmla="*/ 45 w 363"/>
                <a:gd name="T5" fmla="*/ 91 h 91"/>
                <a:gd name="T6" fmla="*/ 272 w 363"/>
                <a:gd name="T7" fmla="*/ 91 h 91"/>
                <a:gd name="T8" fmla="*/ 363 w 363"/>
                <a:gd name="T9" fmla="*/ 45 h 91"/>
                <a:gd name="T10" fmla="*/ 318 w 363"/>
                <a:gd name="T11" fmla="*/ 0 h 91"/>
                <a:gd name="T12" fmla="*/ 91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91" y="0"/>
                  </a:moveTo>
                  <a:lnTo>
                    <a:pt x="0" y="45"/>
                  </a:lnTo>
                  <a:lnTo>
                    <a:pt x="45" y="91"/>
                  </a:lnTo>
                  <a:lnTo>
                    <a:pt x="272" y="91"/>
                  </a:lnTo>
                  <a:lnTo>
                    <a:pt x="363" y="45"/>
                  </a:lnTo>
                  <a:lnTo>
                    <a:pt x="318" y="0"/>
                  </a:lnTo>
                  <a:lnTo>
                    <a:pt x="91" y="0"/>
                  </a:lnTo>
                  <a:close/>
                </a:path>
              </a:pathLst>
            </a:custGeom>
            <a:solidFill>
              <a:srgbClr val="333333">
                <a:alpha val="8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701" name="Freeform 197">
              <a:extLst>
                <a:ext uri="{FF2B5EF4-FFF2-40B4-BE49-F238E27FC236}">
                  <a16:creationId xmlns:a16="http://schemas.microsoft.com/office/drawing/2014/main" id="{839C1A75-5DEF-44C2-9645-C8F47E3198C4}"/>
                </a:ext>
              </a:extLst>
            </p:cNvPr>
            <p:cNvSpPr>
              <a:spLocks/>
            </p:cNvSpPr>
            <p:nvPr/>
          </p:nvSpPr>
          <p:spPr bwMode="auto">
            <a:xfrm>
              <a:off x="4800" y="981"/>
              <a:ext cx="100" cy="27"/>
            </a:xfrm>
            <a:custGeom>
              <a:avLst/>
              <a:gdLst>
                <a:gd name="T0" fmla="*/ 91 w 363"/>
                <a:gd name="T1" fmla="*/ 0 h 91"/>
                <a:gd name="T2" fmla="*/ 0 w 363"/>
                <a:gd name="T3" fmla="*/ 45 h 91"/>
                <a:gd name="T4" fmla="*/ 45 w 363"/>
                <a:gd name="T5" fmla="*/ 91 h 91"/>
                <a:gd name="T6" fmla="*/ 272 w 363"/>
                <a:gd name="T7" fmla="*/ 91 h 91"/>
                <a:gd name="T8" fmla="*/ 363 w 363"/>
                <a:gd name="T9" fmla="*/ 45 h 91"/>
                <a:gd name="T10" fmla="*/ 318 w 363"/>
                <a:gd name="T11" fmla="*/ 0 h 91"/>
                <a:gd name="T12" fmla="*/ 91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91" y="0"/>
                  </a:moveTo>
                  <a:lnTo>
                    <a:pt x="0" y="45"/>
                  </a:lnTo>
                  <a:lnTo>
                    <a:pt x="45" y="91"/>
                  </a:lnTo>
                  <a:lnTo>
                    <a:pt x="272" y="91"/>
                  </a:lnTo>
                  <a:lnTo>
                    <a:pt x="363" y="45"/>
                  </a:lnTo>
                  <a:lnTo>
                    <a:pt x="318" y="0"/>
                  </a:lnTo>
                  <a:lnTo>
                    <a:pt x="91" y="0"/>
                  </a:lnTo>
                  <a:close/>
                </a:path>
              </a:pathLst>
            </a:custGeom>
            <a:solidFill>
              <a:srgbClr val="333333">
                <a:alpha val="8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1702" name="Group 198">
            <a:extLst>
              <a:ext uri="{FF2B5EF4-FFF2-40B4-BE49-F238E27FC236}">
                <a16:creationId xmlns:a16="http://schemas.microsoft.com/office/drawing/2014/main" id="{6F93A4D1-1EA8-46DB-B717-0DB6624B60C7}"/>
              </a:ext>
            </a:extLst>
          </p:cNvPr>
          <p:cNvGrpSpPr>
            <a:grpSpLocks/>
          </p:cNvGrpSpPr>
          <p:nvPr/>
        </p:nvGrpSpPr>
        <p:grpSpPr bwMode="auto">
          <a:xfrm>
            <a:off x="3690938" y="4581525"/>
            <a:ext cx="238125" cy="398463"/>
            <a:chOff x="2325" y="981"/>
            <a:chExt cx="150" cy="251"/>
          </a:xfrm>
        </p:grpSpPr>
        <p:sp>
          <p:nvSpPr>
            <p:cNvPr id="21703" name="Freeform 199">
              <a:extLst>
                <a:ext uri="{FF2B5EF4-FFF2-40B4-BE49-F238E27FC236}">
                  <a16:creationId xmlns:a16="http://schemas.microsoft.com/office/drawing/2014/main" id="{DE6679B4-69A7-4F17-8132-B7ED218AFFA6}"/>
                </a:ext>
              </a:extLst>
            </p:cNvPr>
            <p:cNvSpPr>
              <a:spLocks/>
            </p:cNvSpPr>
            <p:nvPr/>
          </p:nvSpPr>
          <p:spPr bwMode="auto">
            <a:xfrm>
              <a:off x="2325" y="981"/>
              <a:ext cx="129" cy="34"/>
            </a:xfrm>
            <a:custGeom>
              <a:avLst/>
              <a:gdLst>
                <a:gd name="T0" fmla="*/ 45 w 363"/>
                <a:gd name="T1" fmla="*/ 0 h 91"/>
                <a:gd name="T2" fmla="*/ 0 w 363"/>
                <a:gd name="T3" fmla="*/ 46 h 91"/>
                <a:gd name="T4" fmla="*/ 45 w 363"/>
                <a:gd name="T5" fmla="*/ 91 h 91"/>
                <a:gd name="T6" fmla="*/ 318 w 363"/>
                <a:gd name="T7" fmla="*/ 91 h 91"/>
                <a:gd name="T8" fmla="*/ 363 w 363"/>
                <a:gd name="T9" fmla="*/ 46 h 91"/>
                <a:gd name="T10" fmla="*/ 318 w 363"/>
                <a:gd name="T11" fmla="*/ 0 h 91"/>
                <a:gd name="T12" fmla="*/ 45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45" y="0"/>
                  </a:moveTo>
                  <a:lnTo>
                    <a:pt x="0" y="46"/>
                  </a:lnTo>
                  <a:lnTo>
                    <a:pt x="45" y="91"/>
                  </a:lnTo>
                  <a:lnTo>
                    <a:pt x="318" y="91"/>
                  </a:lnTo>
                  <a:lnTo>
                    <a:pt x="363" y="46"/>
                  </a:lnTo>
                  <a:lnTo>
                    <a:pt x="318" y="0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rgbClr val="333333">
                <a:alpha val="8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704" name="Freeform 200">
              <a:extLst>
                <a:ext uri="{FF2B5EF4-FFF2-40B4-BE49-F238E27FC236}">
                  <a16:creationId xmlns:a16="http://schemas.microsoft.com/office/drawing/2014/main" id="{E1BEC802-0B2E-416B-AFDD-4E67F34CCB4B}"/>
                </a:ext>
              </a:extLst>
            </p:cNvPr>
            <p:cNvSpPr>
              <a:spLocks/>
            </p:cNvSpPr>
            <p:nvPr/>
          </p:nvSpPr>
          <p:spPr bwMode="auto">
            <a:xfrm>
              <a:off x="2441" y="1124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solidFill>
              <a:srgbClr val="333333">
                <a:alpha val="8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705" name="Freeform 201">
              <a:extLst>
                <a:ext uri="{FF2B5EF4-FFF2-40B4-BE49-F238E27FC236}">
                  <a16:creationId xmlns:a16="http://schemas.microsoft.com/office/drawing/2014/main" id="{65AE7931-983C-4E92-8792-A50D37314B55}"/>
                </a:ext>
              </a:extLst>
            </p:cNvPr>
            <p:cNvSpPr>
              <a:spLocks/>
            </p:cNvSpPr>
            <p:nvPr/>
          </p:nvSpPr>
          <p:spPr bwMode="auto">
            <a:xfrm>
              <a:off x="2441" y="1002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solidFill>
              <a:srgbClr val="333333">
                <a:alpha val="8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1706" name="Group 202">
            <a:extLst>
              <a:ext uri="{FF2B5EF4-FFF2-40B4-BE49-F238E27FC236}">
                <a16:creationId xmlns:a16="http://schemas.microsoft.com/office/drawing/2014/main" id="{095666C1-68C0-4006-86F5-0F8F1052E04F}"/>
              </a:ext>
            </a:extLst>
          </p:cNvPr>
          <p:cNvGrpSpPr>
            <a:grpSpLocks/>
          </p:cNvGrpSpPr>
          <p:nvPr/>
        </p:nvGrpSpPr>
        <p:grpSpPr bwMode="auto">
          <a:xfrm>
            <a:off x="7907338" y="4581525"/>
            <a:ext cx="173037" cy="398463"/>
            <a:chOff x="4981" y="981"/>
            <a:chExt cx="109" cy="251"/>
          </a:xfrm>
        </p:grpSpPr>
        <p:sp>
          <p:nvSpPr>
            <p:cNvPr id="21707" name="Freeform 203">
              <a:extLst>
                <a:ext uri="{FF2B5EF4-FFF2-40B4-BE49-F238E27FC236}">
                  <a16:creationId xmlns:a16="http://schemas.microsoft.com/office/drawing/2014/main" id="{D1AF36D7-55F9-4A3D-B242-D76D5855F670}"/>
                </a:ext>
              </a:extLst>
            </p:cNvPr>
            <p:cNvSpPr>
              <a:spLocks/>
            </p:cNvSpPr>
            <p:nvPr/>
          </p:nvSpPr>
          <p:spPr bwMode="auto">
            <a:xfrm>
              <a:off x="4997" y="1124"/>
              <a:ext cx="59" cy="108"/>
            </a:xfrm>
            <a:custGeom>
              <a:avLst/>
              <a:gdLst>
                <a:gd name="T0" fmla="*/ 0 w 226"/>
                <a:gd name="T1" fmla="*/ 363 h 408"/>
                <a:gd name="T2" fmla="*/ 45 w 226"/>
                <a:gd name="T3" fmla="*/ 408 h 408"/>
                <a:gd name="T4" fmla="*/ 136 w 226"/>
                <a:gd name="T5" fmla="*/ 363 h 408"/>
                <a:gd name="T6" fmla="*/ 226 w 226"/>
                <a:gd name="T7" fmla="*/ 46 h 408"/>
                <a:gd name="T8" fmla="*/ 181 w 226"/>
                <a:gd name="T9" fmla="*/ 0 h 408"/>
                <a:gd name="T10" fmla="*/ 90 w 226"/>
                <a:gd name="T11" fmla="*/ 46 h 408"/>
                <a:gd name="T12" fmla="*/ 0 w 226"/>
                <a:gd name="T13" fmla="*/ 363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6" h="408">
                  <a:moveTo>
                    <a:pt x="0" y="363"/>
                  </a:moveTo>
                  <a:lnTo>
                    <a:pt x="45" y="408"/>
                  </a:lnTo>
                  <a:lnTo>
                    <a:pt x="136" y="363"/>
                  </a:lnTo>
                  <a:lnTo>
                    <a:pt x="226" y="46"/>
                  </a:lnTo>
                  <a:lnTo>
                    <a:pt x="181" y="0"/>
                  </a:lnTo>
                  <a:lnTo>
                    <a:pt x="90" y="46"/>
                  </a:lnTo>
                  <a:lnTo>
                    <a:pt x="0" y="363"/>
                  </a:lnTo>
                  <a:close/>
                </a:path>
              </a:pathLst>
            </a:custGeom>
            <a:solidFill>
              <a:srgbClr val="333333">
                <a:alpha val="8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708" name="Freeform 204">
              <a:extLst>
                <a:ext uri="{FF2B5EF4-FFF2-40B4-BE49-F238E27FC236}">
                  <a16:creationId xmlns:a16="http://schemas.microsoft.com/office/drawing/2014/main" id="{AAF37F8C-4CBB-4C1A-9A92-17209783D261}"/>
                </a:ext>
              </a:extLst>
            </p:cNvPr>
            <p:cNvSpPr>
              <a:spLocks/>
            </p:cNvSpPr>
            <p:nvPr/>
          </p:nvSpPr>
          <p:spPr bwMode="auto">
            <a:xfrm>
              <a:off x="5033" y="1002"/>
              <a:ext cx="57" cy="108"/>
            </a:xfrm>
            <a:custGeom>
              <a:avLst/>
              <a:gdLst>
                <a:gd name="T0" fmla="*/ 0 w 226"/>
                <a:gd name="T1" fmla="*/ 363 h 408"/>
                <a:gd name="T2" fmla="*/ 45 w 226"/>
                <a:gd name="T3" fmla="*/ 408 h 408"/>
                <a:gd name="T4" fmla="*/ 136 w 226"/>
                <a:gd name="T5" fmla="*/ 363 h 408"/>
                <a:gd name="T6" fmla="*/ 226 w 226"/>
                <a:gd name="T7" fmla="*/ 46 h 408"/>
                <a:gd name="T8" fmla="*/ 181 w 226"/>
                <a:gd name="T9" fmla="*/ 0 h 408"/>
                <a:gd name="T10" fmla="*/ 90 w 226"/>
                <a:gd name="T11" fmla="*/ 46 h 408"/>
                <a:gd name="T12" fmla="*/ 0 w 226"/>
                <a:gd name="T13" fmla="*/ 363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6" h="408">
                  <a:moveTo>
                    <a:pt x="0" y="363"/>
                  </a:moveTo>
                  <a:lnTo>
                    <a:pt x="45" y="408"/>
                  </a:lnTo>
                  <a:lnTo>
                    <a:pt x="136" y="363"/>
                  </a:lnTo>
                  <a:lnTo>
                    <a:pt x="226" y="46"/>
                  </a:lnTo>
                  <a:lnTo>
                    <a:pt x="181" y="0"/>
                  </a:lnTo>
                  <a:lnTo>
                    <a:pt x="90" y="46"/>
                  </a:lnTo>
                  <a:lnTo>
                    <a:pt x="0" y="363"/>
                  </a:lnTo>
                  <a:close/>
                </a:path>
              </a:pathLst>
            </a:custGeom>
            <a:solidFill>
              <a:srgbClr val="333333">
                <a:alpha val="8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709" name="Freeform 205">
              <a:extLst>
                <a:ext uri="{FF2B5EF4-FFF2-40B4-BE49-F238E27FC236}">
                  <a16:creationId xmlns:a16="http://schemas.microsoft.com/office/drawing/2014/main" id="{4BA533C4-9368-4CAF-8823-00C2AE26941D}"/>
                </a:ext>
              </a:extLst>
            </p:cNvPr>
            <p:cNvSpPr>
              <a:spLocks/>
            </p:cNvSpPr>
            <p:nvPr/>
          </p:nvSpPr>
          <p:spPr bwMode="auto">
            <a:xfrm>
              <a:off x="4981" y="981"/>
              <a:ext cx="100" cy="27"/>
            </a:xfrm>
            <a:custGeom>
              <a:avLst/>
              <a:gdLst>
                <a:gd name="T0" fmla="*/ 91 w 363"/>
                <a:gd name="T1" fmla="*/ 0 h 91"/>
                <a:gd name="T2" fmla="*/ 0 w 363"/>
                <a:gd name="T3" fmla="*/ 45 h 91"/>
                <a:gd name="T4" fmla="*/ 45 w 363"/>
                <a:gd name="T5" fmla="*/ 91 h 91"/>
                <a:gd name="T6" fmla="*/ 272 w 363"/>
                <a:gd name="T7" fmla="*/ 91 h 91"/>
                <a:gd name="T8" fmla="*/ 363 w 363"/>
                <a:gd name="T9" fmla="*/ 45 h 91"/>
                <a:gd name="T10" fmla="*/ 318 w 363"/>
                <a:gd name="T11" fmla="*/ 0 h 91"/>
                <a:gd name="T12" fmla="*/ 91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91" y="0"/>
                  </a:moveTo>
                  <a:lnTo>
                    <a:pt x="0" y="45"/>
                  </a:lnTo>
                  <a:lnTo>
                    <a:pt x="45" y="91"/>
                  </a:lnTo>
                  <a:lnTo>
                    <a:pt x="272" y="91"/>
                  </a:lnTo>
                  <a:lnTo>
                    <a:pt x="363" y="45"/>
                  </a:lnTo>
                  <a:lnTo>
                    <a:pt x="318" y="0"/>
                  </a:lnTo>
                  <a:lnTo>
                    <a:pt x="91" y="0"/>
                  </a:lnTo>
                  <a:close/>
                </a:path>
              </a:pathLst>
            </a:custGeom>
            <a:solidFill>
              <a:srgbClr val="333333">
                <a:alpha val="8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1710" name="Group 206">
            <a:extLst>
              <a:ext uri="{FF2B5EF4-FFF2-40B4-BE49-F238E27FC236}">
                <a16:creationId xmlns:a16="http://schemas.microsoft.com/office/drawing/2014/main" id="{A5366C73-425A-46C6-A8AA-2B41A8AEEDB9}"/>
              </a:ext>
            </a:extLst>
          </p:cNvPr>
          <p:cNvGrpSpPr>
            <a:grpSpLocks/>
          </p:cNvGrpSpPr>
          <p:nvPr/>
        </p:nvGrpSpPr>
        <p:grpSpPr bwMode="auto">
          <a:xfrm>
            <a:off x="3984625" y="4581525"/>
            <a:ext cx="269875" cy="431800"/>
            <a:chOff x="2510" y="981"/>
            <a:chExt cx="170" cy="272"/>
          </a:xfrm>
        </p:grpSpPr>
        <p:sp>
          <p:nvSpPr>
            <p:cNvPr id="21711" name="Freeform 207">
              <a:extLst>
                <a:ext uri="{FF2B5EF4-FFF2-40B4-BE49-F238E27FC236}">
                  <a16:creationId xmlns:a16="http://schemas.microsoft.com/office/drawing/2014/main" id="{5218947A-6265-44CA-AFBD-87BFCAF1F900}"/>
                </a:ext>
              </a:extLst>
            </p:cNvPr>
            <p:cNvSpPr>
              <a:spLocks/>
            </p:cNvSpPr>
            <p:nvPr/>
          </p:nvSpPr>
          <p:spPr bwMode="auto">
            <a:xfrm>
              <a:off x="2530" y="981"/>
              <a:ext cx="129" cy="34"/>
            </a:xfrm>
            <a:custGeom>
              <a:avLst/>
              <a:gdLst>
                <a:gd name="T0" fmla="*/ 45 w 363"/>
                <a:gd name="T1" fmla="*/ 0 h 91"/>
                <a:gd name="T2" fmla="*/ 0 w 363"/>
                <a:gd name="T3" fmla="*/ 46 h 91"/>
                <a:gd name="T4" fmla="*/ 45 w 363"/>
                <a:gd name="T5" fmla="*/ 91 h 91"/>
                <a:gd name="T6" fmla="*/ 318 w 363"/>
                <a:gd name="T7" fmla="*/ 91 h 91"/>
                <a:gd name="T8" fmla="*/ 363 w 363"/>
                <a:gd name="T9" fmla="*/ 46 h 91"/>
                <a:gd name="T10" fmla="*/ 318 w 363"/>
                <a:gd name="T11" fmla="*/ 0 h 91"/>
                <a:gd name="T12" fmla="*/ 45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45" y="0"/>
                  </a:moveTo>
                  <a:lnTo>
                    <a:pt x="0" y="46"/>
                  </a:lnTo>
                  <a:lnTo>
                    <a:pt x="45" y="91"/>
                  </a:lnTo>
                  <a:lnTo>
                    <a:pt x="318" y="91"/>
                  </a:lnTo>
                  <a:lnTo>
                    <a:pt x="363" y="46"/>
                  </a:lnTo>
                  <a:lnTo>
                    <a:pt x="318" y="0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rgbClr val="333333">
                <a:alpha val="8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712" name="Freeform 208">
              <a:extLst>
                <a:ext uri="{FF2B5EF4-FFF2-40B4-BE49-F238E27FC236}">
                  <a16:creationId xmlns:a16="http://schemas.microsoft.com/office/drawing/2014/main" id="{527A53C5-2C0E-4C64-9DFD-E38D35E10438}"/>
                </a:ext>
              </a:extLst>
            </p:cNvPr>
            <p:cNvSpPr>
              <a:spLocks/>
            </p:cNvSpPr>
            <p:nvPr/>
          </p:nvSpPr>
          <p:spPr bwMode="auto">
            <a:xfrm>
              <a:off x="2530" y="1100"/>
              <a:ext cx="129" cy="34"/>
            </a:xfrm>
            <a:custGeom>
              <a:avLst/>
              <a:gdLst>
                <a:gd name="T0" fmla="*/ 45 w 363"/>
                <a:gd name="T1" fmla="*/ 0 h 91"/>
                <a:gd name="T2" fmla="*/ 0 w 363"/>
                <a:gd name="T3" fmla="*/ 46 h 91"/>
                <a:gd name="T4" fmla="*/ 45 w 363"/>
                <a:gd name="T5" fmla="*/ 91 h 91"/>
                <a:gd name="T6" fmla="*/ 318 w 363"/>
                <a:gd name="T7" fmla="*/ 91 h 91"/>
                <a:gd name="T8" fmla="*/ 363 w 363"/>
                <a:gd name="T9" fmla="*/ 46 h 91"/>
                <a:gd name="T10" fmla="*/ 318 w 363"/>
                <a:gd name="T11" fmla="*/ 0 h 91"/>
                <a:gd name="T12" fmla="*/ 45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45" y="0"/>
                  </a:moveTo>
                  <a:lnTo>
                    <a:pt x="0" y="46"/>
                  </a:lnTo>
                  <a:lnTo>
                    <a:pt x="45" y="91"/>
                  </a:lnTo>
                  <a:lnTo>
                    <a:pt x="318" y="91"/>
                  </a:lnTo>
                  <a:lnTo>
                    <a:pt x="363" y="46"/>
                  </a:lnTo>
                  <a:lnTo>
                    <a:pt x="318" y="0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rgbClr val="333333">
                <a:alpha val="8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713" name="Freeform 209">
              <a:extLst>
                <a:ext uri="{FF2B5EF4-FFF2-40B4-BE49-F238E27FC236}">
                  <a16:creationId xmlns:a16="http://schemas.microsoft.com/office/drawing/2014/main" id="{EFBAA6CA-1A69-4D31-9C07-C6C604B02442}"/>
                </a:ext>
              </a:extLst>
            </p:cNvPr>
            <p:cNvSpPr>
              <a:spLocks/>
            </p:cNvSpPr>
            <p:nvPr/>
          </p:nvSpPr>
          <p:spPr bwMode="auto">
            <a:xfrm>
              <a:off x="2530" y="1219"/>
              <a:ext cx="129" cy="34"/>
            </a:xfrm>
            <a:custGeom>
              <a:avLst/>
              <a:gdLst>
                <a:gd name="T0" fmla="*/ 45 w 363"/>
                <a:gd name="T1" fmla="*/ 0 h 91"/>
                <a:gd name="T2" fmla="*/ 0 w 363"/>
                <a:gd name="T3" fmla="*/ 46 h 91"/>
                <a:gd name="T4" fmla="*/ 45 w 363"/>
                <a:gd name="T5" fmla="*/ 91 h 91"/>
                <a:gd name="T6" fmla="*/ 318 w 363"/>
                <a:gd name="T7" fmla="*/ 91 h 91"/>
                <a:gd name="T8" fmla="*/ 363 w 363"/>
                <a:gd name="T9" fmla="*/ 46 h 91"/>
                <a:gd name="T10" fmla="*/ 318 w 363"/>
                <a:gd name="T11" fmla="*/ 0 h 91"/>
                <a:gd name="T12" fmla="*/ 45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45" y="0"/>
                  </a:moveTo>
                  <a:lnTo>
                    <a:pt x="0" y="46"/>
                  </a:lnTo>
                  <a:lnTo>
                    <a:pt x="45" y="91"/>
                  </a:lnTo>
                  <a:lnTo>
                    <a:pt x="318" y="91"/>
                  </a:lnTo>
                  <a:lnTo>
                    <a:pt x="363" y="46"/>
                  </a:lnTo>
                  <a:lnTo>
                    <a:pt x="318" y="0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rgbClr val="333333">
                <a:alpha val="8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714" name="Freeform 210">
              <a:extLst>
                <a:ext uri="{FF2B5EF4-FFF2-40B4-BE49-F238E27FC236}">
                  <a16:creationId xmlns:a16="http://schemas.microsoft.com/office/drawing/2014/main" id="{32F9A10D-6137-4002-8D5A-9B594A02242C}"/>
                </a:ext>
              </a:extLst>
            </p:cNvPr>
            <p:cNvSpPr>
              <a:spLocks/>
            </p:cNvSpPr>
            <p:nvPr/>
          </p:nvSpPr>
          <p:spPr bwMode="auto">
            <a:xfrm>
              <a:off x="2510" y="1124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solidFill>
              <a:srgbClr val="333333">
                <a:alpha val="8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715" name="Freeform 211">
              <a:extLst>
                <a:ext uri="{FF2B5EF4-FFF2-40B4-BE49-F238E27FC236}">
                  <a16:creationId xmlns:a16="http://schemas.microsoft.com/office/drawing/2014/main" id="{4C114329-ED7C-4B71-943B-0A94CDF4CF1A}"/>
                </a:ext>
              </a:extLst>
            </p:cNvPr>
            <p:cNvSpPr>
              <a:spLocks/>
            </p:cNvSpPr>
            <p:nvPr/>
          </p:nvSpPr>
          <p:spPr bwMode="auto">
            <a:xfrm>
              <a:off x="2646" y="1124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solidFill>
              <a:srgbClr val="333333">
                <a:alpha val="8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716" name="Freeform 212">
              <a:extLst>
                <a:ext uri="{FF2B5EF4-FFF2-40B4-BE49-F238E27FC236}">
                  <a16:creationId xmlns:a16="http://schemas.microsoft.com/office/drawing/2014/main" id="{3583F6BF-5D61-48DA-807B-7E08ED1EFF77}"/>
                </a:ext>
              </a:extLst>
            </p:cNvPr>
            <p:cNvSpPr>
              <a:spLocks/>
            </p:cNvSpPr>
            <p:nvPr/>
          </p:nvSpPr>
          <p:spPr bwMode="auto">
            <a:xfrm>
              <a:off x="2646" y="1002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solidFill>
              <a:srgbClr val="333333">
                <a:alpha val="8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717" name="Freeform 213">
              <a:extLst>
                <a:ext uri="{FF2B5EF4-FFF2-40B4-BE49-F238E27FC236}">
                  <a16:creationId xmlns:a16="http://schemas.microsoft.com/office/drawing/2014/main" id="{1C81B8B0-1B12-4635-8591-5393AEF40C60}"/>
                </a:ext>
              </a:extLst>
            </p:cNvPr>
            <p:cNvSpPr>
              <a:spLocks/>
            </p:cNvSpPr>
            <p:nvPr/>
          </p:nvSpPr>
          <p:spPr bwMode="auto">
            <a:xfrm>
              <a:off x="2510" y="1002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solidFill>
              <a:srgbClr val="333333">
                <a:alpha val="8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1718" name="Group 214">
            <a:extLst>
              <a:ext uri="{FF2B5EF4-FFF2-40B4-BE49-F238E27FC236}">
                <a16:creationId xmlns:a16="http://schemas.microsoft.com/office/drawing/2014/main" id="{4234D738-4184-4802-84BF-65879086F710}"/>
              </a:ext>
            </a:extLst>
          </p:cNvPr>
          <p:cNvGrpSpPr>
            <a:grpSpLocks/>
          </p:cNvGrpSpPr>
          <p:nvPr/>
        </p:nvGrpSpPr>
        <p:grpSpPr bwMode="auto">
          <a:xfrm>
            <a:off x="8050213" y="4581525"/>
            <a:ext cx="319087" cy="431800"/>
            <a:chOff x="5071" y="981"/>
            <a:chExt cx="201" cy="272"/>
          </a:xfrm>
        </p:grpSpPr>
        <p:sp>
          <p:nvSpPr>
            <p:cNvPr id="21719" name="Freeform 215">
              <a:extLst>
                <a:ext uri="{FF2B5EF4-FFF2-40B4-BE49-F238E27FC236}">
                  <a16:creationId xmlns:a16="http://schemas.microsoft.com/office/drawing/2014/main" id="{0A25B348-F48E-42D8-9C07-B84010D94ECA}"/>
                </a:ext>
              </a:extLst>
            </p:cNvPr>
            <p:cNvSpPr>
              <a:spLocks/>
            </p:cNvSpPr>
            <p:nvPr/>
          </p:nvSpPr>
          <p:spPr bwMode="auto">
            <a:xfrm>
              <a:off x="5071" y="1124"/>
              <a:ext cx="58" cy="108"/>
            </a:xfrm>
            <a:custGeom>
              <a:avLst/>
              <a:gdLst>
                <a:gd name="T0" fmla="*/ 0 w 226"/>
                <a:gd name="T1" fmla="*/ 363 h 408"/>
                <a:gd name="T2" fmla="*/ 45 w 226"/>
                <a:gd name="T3" fmla="*/ 408 h 408"/>
                <a:gd name="T4" fmla="*/ 136 w 226"/>
                <a:gd name="T5" fmla="*/ 363 h 408"/>
                <a:gd name="T6" fmla="*/ 226 w 226"/>
                <a:gd name="T7" fmla="*/ 46 h 408"/>
                <a:gd name="T8" fmla="*/ 181 w 226"/>
                <a:gd name="T9" fmla="*/ 0 h 408"/>
                <a:gd name="T10" fmla="*/ 90 w 226"/>
                <a:gd name="T11" fmla="*/ 46 h 408"/>
                <a:gd name="T12" fmla="*/ 0 w 226"/>
                <a:gd name="T13" fmla="*/ 363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6" h="408">
                  <a:moveTo>
                    <a:pt x="0" y="363"/>
                  </a:moveTo>
                  <a:lnTo>
                    <a:pt x="45" y="408"/>
                  </a:lnTo>
                  <a:lnTo>
                    <a:pt x="136" y="363"/>
                  </a:lnTo>
                  <a:lnTo>
                    <a:pt x="226" y="46"/>
                  </a:lnTo>
                  <a:lnTo>
                    <a:pt x="181" y="0"/>
                  </a:lnTo>
                  <a:lnTo>
                    <a:pt x="90" y="46"/>
                  </a:lnTo>
                  <a:lnTo>
                    <a:pt x="0" y="363"/>
                  </a:lnTo>
                  <a:close/>
                </a:path>
              </a:pathLst>
            </a:custGeom>
            <a:solidFill>
              <a:srgbClr val="333333">
                <a:alpha val="8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720" name="Freeform 216">
              <a:extLst>
                <a:ext uri="{FF2B5EF4-FFF2-40B4-BE49-F238E27FC236}">
                  <a16:creationId xmlns:a16="http://schemas.microsoft.com/office/drawing/2014/main" id="{73842444-B449-40CC-8C59-5167A5AA6561}"/>
                </a:ext>
              </a:extLst>
            </p:cNvPr>
            <p:cNvSpPr>
              <a:spLocks/>
            </p:cNvSpPr>
            <p:nvPr/>
          </p:nvSpPr>
          <p:spPr bwMode="auto">
            <a:xfrm>
              <a:off x="5107" y="1002"/>
              <a:ext cx="57" cy="108"/>
            </a:xfrm>
            <a:custGeom>
              <a:avLst/>
              <a:gdLst>
                <a:gd name="T0" fmla="*/ 0 w 226"/>
                <a:gd name="T1" fmla="*/ 363 h 408"/>
                <a:gd name="T2" fmla="*/ 45 w 226"/>
                <a:gd name="T3" fmla="*/ 408 h 408"/>
                <a:gd name="T4" fmla="*/ 136 w 226"/>
                <a:gd name="T5" fmla="*/ 363 h 408"/>
                <a:gd name="T6" fmla="*/ 226 w 226"/>
                <a:gd name="T7" fmla="*/ 46 h 408"/>
                <a:gd name="T8" fmla="*/ 181 w 226"/>
                <a:gd name="T9" fmla="*/ 0 h 408"/>
                <a:gd name="T10" fmla="*/ 90 w 226"/>
                <a:gd name="T11" fmla="*/ 46 h 408"/>
                <a:gd name="T12" fmla="*/ 0 w 226"/>
                <a:gd name="T13" fmla="*/ 363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6" h="408">
                  <a:moveTo>
                    <a:pt x="0" y="363"/>
                  </a:moveTo>
                  <a:lnTo>
                    <a:pt x="45" y="408"/>
                  </a:lnTo>
                  <a:lnTo>
                    <a:pt x="136" y="363"/>
                  </a:lnTo>
                  <a:lnTo>
                    <a:pt x="226" y="46"/>
                  </a:lnTo>
                  <a:lnTo>
                    <a:pt x="181" y="0"/>
                  </a:lnTo>
                  <a:lnTo>
                    <a:pt x="90" y="46"/>
                  </a:lnTo>
                  <a:lnTo>
                    <a:pt x="0" y="363"/>
                  </a:lnTo>
                  <a:close/>
                </a:path>
              </a:pathLst>
            </a:custGeom>
            <a:solidFill>
              <a:srgbClr val="333333">
                <a:alpha val="8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721" name="Freeform 217">
              <a:extLst>
                <a:ext uri="{FF2B5EF4-FFF2-40B4-BE49-F238E27FC236}">
                  <a16:creationId xmlns:a16="http://schemas.microsoft.com/office/drawing/2014/main" id="{16EBA25F-B583-4EB1-A5C3-9DF14EB3DAD0}"/>
                </a:ext>
              </a:extLst>
            </p:cNvPr>
            <p:cNvSpPr>
              <a:spLocks/>
            </p:cNvSpPr>
            <p:nvPr/>
          </p:nvSpPr>
          <p:spPr bwMode="auto">
            <a:xfrm>
              <a:off x="5179" y="1124"/>
              <a:ext cx="59" cy="108"/>
            </a:xfrm>
            <a:custGeom>
              <a:avLst/>
              <a:gdLst>
                <a:gd name="T0" fmla="*/ 0 w 226"/>
                <a:gd name="T1" fmla="*/ 363 h 408"/>
                <a:gd name="T2" fmla="*/ 45 w 226"/>
                <a:gd name="T3" fmla="*/ 408 h 408"/>
                <a:gd name="T4" fmla="*/ 136 w 226"/>
                <a:gd name="T5" fmla="*/ 363 h 408"/>
                <a:gd name="T6" fmla="*/ 226 w 226"/>
                <a:gd name="T7" fmla="*/ 46 h 408"/>
                <a:gd name="T8" fmla="*/ 181 w 226"/>
                <a:gd name="T9" fmla="*/ 0 h 408"/>
                <a:gd name="T10" fmla="*/ 90 w 226"/>
                <a:gd name="T11" fmla="*/ 46 h 408"/>
                <a:gd name="T12" fmla="*/ 0 w 226"/>
                <a:gd name="T13" fmla="*/ 363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6" h="408">
                  <a:moveTo>
                    <a:pt x="0" y="363"/>
                  </a:moveTo>
                  <a:lnTo>
                    <a:pt x="45" y="408"/>
                  </a:lnTo>
                  <a:lnTo>
                    <a:pt x="136" y="363"/>
                  </a:lnTo>
                  <a:lnTo>
                    <a:pt x="226" y="46"/>
                  </a:lnTo>
                  <a:lnTo>
                    <a:pt x="181" y="0"/>
                  </a:lnTo>
                  <a:lnTo>
                    <a:pt x="90" y="46"/>
                  </a:lnTo>
                  <a:lnTo>
                    <a:pt x="0" y="363"/>
                  </a:lnTo>
                  <a:close/>
                </a:path>
              </a:pathLst>
            </a:custGeom>
            <a:solidFill>
              <a:srgbClr val="333333">
                <a:alpha val="8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722" name="Freeform 218">
              <a:extLst>
                <a:ext uri="{FF2B5EF4-FFF2-40B4-BE49-F238E27FC236}">
                  <a16:creationId xmlns:a16="http://schemas.microsoft.com/office/drawing/2014/main" id="{2FA0E577-15AA-46D8-AF99-FB38F67E9672}"/>
                </a:ext>
              </a:extLst>
            </p:cNvPr>
            <p:cNvSpPr>
              <a:spLocks/>
            </p:cNvSpPr>
            <p:nvPr/>
          </p:nvSpPr>
          <p:spPr bwMode="auto">
            <a:xfrm>
              <a:off x="5215" y="1002"/>
              <a:ext cx="57" cy="108"/>
            </a:xfrm>
            <a:custGeom>
              <a:avLst/>
              <a:gdLst>
                <a:gd name="T0" fmla="*/ 0 w 226"/>
                <a:gd name="T1" fmla="*/ 363 h 408"/>
                <a:gd name="T2" fmla="*/ 45 w 226"/>
                <a:gd name="T3" fmla="*/ 408 h 408"/>
                <a:gd name="T4" fmla="*/ 136 w 226"/>
                <a:gd name="T5" fmla="*/ 363 h 408"/>
                <a:gd name="T6" fmla="*/ 226 w 226"/>
                <a:gd name="T7" fmla="*/ 46 h 408"/>
                <a:gd name="T8" fmla="*/ 181 w 226"/>
                <a:gd name="T9" fmla="*/ 0 h 408"/>
                <a:gd name="T10" fmla="*/ 90 w 226"/>
                <a:gd name="T11" fmla="*/ 46 h 408"/>
                <a:gd name="T12" fmla="*/ 0 w 226"/>
                <a:gd name="T13" fmla="*/ 363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6" h="408">
                  <a:moveTo>
                    <a:pt x="0" y="363"/>
                  </a:moveTo>
                  <a:lnTo>
                    <a:pt x="45" y="408"/>
                  </a:lnTo>
                  <a:lnTo>
                    <a:pt x="136" y="363"/>
                  </a:lnTo>
                  <a:lnTo>
                    <a:pt x="226" y="46"/>
                  </a:lnTo>
                  <a:lnTo>
                    <a:pt x="181" y="0"/>
                  </a:lnTo>
                  <a:lnTo>
                    <a:pt x="90" y="46"/>
                  </a:lnTo>
                  <a:lnTo>
                    <a:pt x="0" y="363"/>
                  </a:lnTo>
                  <a:close/>
                </a:path>
              </a:pathLst>
            </a:custGeom>
            <a:solidFill>
              <a:srgbClr val="333333">
                <a:alpha val="8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723" name="Freeform 219">
              <a:extLst>
                <a:ext uri="{FF2B5EF4-FFF2-40B4-BE49-F238E27FC236}">
                  <a16:creationId xmlns:a16="http://schemas.microsoft.com/office/drawing/2014/main" id="{9C09856B-FCED-4ABE-BC4D-1DD88915AAEE}"/>
                </a:ext>
              </a:extLst>
            </p:cNvPr>
            <p:cNvSpPr>
              <a:spLocks/>
            </p:cNvSpPr>
            <p:nvPr/>
          </p:nvSpPr>
          <p:spPr bwMode="auto">
            <a:xfrm>
              <a:off x="5122" y="1103"/>
              <a:ext cx="100" cy="28"/>
            </a:xfrm>
            <a:custGeom>
              <a:avLst/>
              <a:gdLst>
                <a:gd name="T0" fmla="*/ 91 w 363"/>
                <a:gd name="T1" fmla="*/ 0 h 91"/>
                <a:gd name="T2" fmla="*/ 0 w 363"/>
                <a:gd name="T3" fmla="*/ 45 h 91"/>
                <a:gd name="T4" fmla="*/ 45 w 363"/>
                <a:gd name="T5" fmla="*/ 91 h 91"/>
                <a:gd name="T6" fmla="*/ 272 w 363"/>
                <a:gd name="T7" fmla="*/ 91 h 91"/>
                <a:gd name="T8" fmla="*/ 363 w 363"/>
                <a:gd name="T9" fmla="*/ 45 h 91"/>
                <a:gd name="T10" fmla="*/ 318 w 363"/>
                <a:gd name="T11" fmla="*/ 0 h 91"/>
                <a:gd name="T12" fmla="*/ 91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91" y="0"/>
                  </a:moveTo>
                  <a:lnTo>
                    <a:pt x="0" y="45"/>
                  </a:lnTo>
                  <a:lnTo>
                    <a:pt x="45" y="91"/>
                  </a:lnTo>
                  <a:lnTo>
                    <a:pt x="272" y="91"/>
                  </a:lnTo>
                  <a:lnTo>
                    <a:pt x="363" y="45"/>
                  </a:lnTo>
                  <a:lnTo>
                    <a:pt x="318" y="0"/>
                  </a:lnTo>
                  <a:lnTo>
                    <a:pt x="91" y="0"/>
                  </a:lnTo>
                  <a:close/>
                </a:path>
              </a:pathLst>
            </a:custGeom>
            <a:solidFill>
              <a:srgbClr val="333333">
                <a:alpha val="8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724" name="Freeform 220">
              <a:extLst>
                <a:ext uri="{FF2B5EF4-FFF2-40B4-BE49-F238E27FC236}">
                  <a16:creationId xmlns:a16="http://schemas.microsoft.com/office/drawing/2014/main" id="{7CEDE6E7-E00D-4635-A9F2-87E16F04F4D2}"/>
                </a:ext>
              </a:extLst>
            </p:cNvPr>
            <p:cNvSpPr>
              <a:spLocks/>
            </p:cNvSpPr>
            <p:nvPr/>
          </p:nvSpPr>
          <p:spPr bwMode="auto">
            <a:xfrm>
              <a:off x="5082" y="1226"/>
              <a:ext cx="99" cy="27"/>
            </a:xfrm>
            <a:custGeom>
              <a:avLst/>
              <a:gdLst>
                <a:gd name="T0" fmla="*/ 91 w 363"/>
                <a:gd name="T1" fmla="*/ 0 h 91"/>
                <a:gd name="T2" fmla="*/ 0 w 363"/>
                <a:gd name="T3" fmla="*/ 45 h 91"/>
                <a:gd name="T4" fmla="*/ 45 w 363"/>
                <a:gd name="T5" fmla="*/ 91 h 91"/>
                <a:gd name="T6" fmla="*/ 272 w 363"/>
                <a:gd name="T7" fmla="*/ 91 h 91"/>
                <a:gd name="T8" fmla="*/ 363 w 363"/>
                <a:gd name="T9" fmla="*/ 45 h 91"/>
                <a:gd name="T10" fmla="*/ 318 w 363"/>
                <a:gd name="T11" fmla="*/ 0 h 91"/>
                <a:gd name="T12" fmla="*/ 91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91" y="0"/>
                  </a:moveTo>
                  <a:lnTo>
                    <a:pt x="0" y="45"/>
                  </a:lnTo>
                  <a:lnTo>
                    <a:pt x="45" y="91"/>
                  </a:lnTo>
                  <a:lnTo>
                    <a:pt x="272" y="91"/>
                  </a:lnTo>
                  <a:lnTo>
                    <a:pt x="363" y="45"/>
                  </a:lnTo>
                  <a:lnTo>
                    <a:pt x="318" y="0"/>
                  </a:lnTo>
                  <a:lnTo>
                    <a:pt x="91" y="0"/>
                  </a:lnTo>
                  <a:close/>
                </a:path>
              </a:pathLst>
            </a:custGeom>
            <a:solidFill>
              <a:srgbClr val="333333">
                <a:alpha val="8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725" name="Freeform 221">
              <a:extLst>
                <a:ext uri="{FF2B5EF4-FFF2-40B4-BE49-F238E27FC236}">
                  <a16:creationId xmlns:a16="http://schemas.microsoft.com/office/drawing/2014/main" id="{760DBAFE-3059-4953-908A-1CD43DB39ABE}"/>
                </a:ext>
              </a:extLst>
            </p:cNvPr>
            <p:cNvSpPr>
              <a:spLocks/>
            </p:cNvSpPr>
            <p:nvPr/>
          </p:nvSpPr>
          <p:spPr bwMode="auto">
            <a:xfrm>
              <a:off x="5163" y="981"/>
              <a:ext cx="100" cy="27"/>
            </a:xfrm>
            <a:custGeom>
              <a:avLst/>
              <a:gdLst>
                <a:gd name="T0" fmla="*/ 91 w 363"/>
                <a:gd name="T1" fmla="*/ 0 h 91"/>
                <a:gd name="T2" fmla="*/ 0 w 363"/>
                <a:gd name="T3" fmla="*/ 45 h 91"/>
                <a:gd name="T4" fmla="*/ 45 w 363"/>
                <a:gd name="T5" fmla="*/ 91 h 91"/>
                <a:gd name="T6" fmla="*/ 272 w 363"/>
                <a:gd name="T7" fmla="*/ 91 h 91"/>
                <a:gd name="T8" fmla="*/ 363 w 363"/>
                <a:gd name="T9" fmla="*/ 45 h 91"/>
                <a:gd name="T10" fmla="*/ 318 w 363"/>
                <a:gd name="T11" fmla="*/ 0 h 91"/>
                <a:gd name="T12" fmla="*/ 91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91" y="0"/>
                  </a:moveTo>
                  <a:lnTo>
                    <a:pt x="0" y="45"/>
                  </a:lnTo>
                  <a:lnTo>
                    <a:pt x="45" y="91"/>
                  </a:lnTo>
                  <a:lnTo>
                    <a:pt x="272" y="91"/>
                  </a:lnTo>
                  <a:lnTo>
                    <a:pt x="363" y="45"/>
                  </a:lnTo>
                  <a:lnTo>
                    <a:pt x="318" y="0"/>
                  </a:lnTo>
                  <a:lnTo>
                    <a:pt x="91" y="0"/>
                  </a:lnTo>
                  <a:close/>
                </a:path>
              </a:pathLst>
            </a:custGeom>
            <a:solidFill>
              <a:srgbClr val="333333">
                <a:alpha val="8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1726" name="Group 222">
            <a:extLst>
              <a:ext uri="{FF2B5EF4-FFF2-40B4-BE49-F238E27FC236}">
                <a16:creationId xmlns:a16="http://schemas.microsoft.com/office/drawing/2014/main" id="{D48A8BC6-990D-4F7B-9BDA-47517ECCA1A0}"/>
              </a:ext>
            </a:extLst>
          </p:cNvPr>
          <p:cNvGrpSpPr>
            <a:grpSpLocks/>
          </p:cNvGrpSpPr>
          <p:nvPr/>
        </p:nvGrpSpPr>
        <p:grpSpPr bwMode="auto">
          <a:xfrm>
            <a:off x="4308475" y="4581525"/>
            <a:ext cx="269875" cy="431800"/>
            <a:chOff x="2714" y="981"/>
            <a:chExt cx="170" cy="272"/>
          </a:xfrm>
        </p:grpSpPr>
        <p:sp>
          <p:nvSpPr>
            <p:cNvPr id="21727" name="Freeform 223">
              <a:extLst>
                <a:ext uri="{FF2B5EF4-FFF2-40B4-BE49-F238E27FC236}">
                  <a16:creationId xmlns:a16="http://schemas.microsoft.com/office/drawing/2014/main" id="{48DB4140-6271-484D-B496-B61E685AACD4}"/>
                </a:ext>
              </a:extLst>
            </p:cNvPr>
            <p:cNvSpPr>
              <a:spLocks/>
            </p:cNvSpPr>
            <p:nvPr/>
          </p:nvSpPr>
          <p:spPr bwMode="auto">
            <a:xfrm>
              <a:off x="2734" y="981"/>
              <a:ext cx="129" cy="34"/>
            </a:xfrm>
            <a:custGeom>
              <a:avLst/>
              <a:gdLst>
                <a:gd name="T0" fmla="*/ 45 w 363"/>
                <a:gd name="T1" fmla="*/ 0 h 91"/>
                <a:gd name="T2" fmla="*/ 0 w 363"/>
                <a:gd name="T3" fmla="*/ 46 h 91"/>
                <a:gd name="T4" fmla="*/ 45 w 363"/>
                <a:gd name="T5" fmla="*/ 91 h 91"/>
                <a:gd name="T6" fmla="*/ 318 w 363"/>
                <a:gd name="T7" fmla="*/ 91 h 91"/>
                <a:gd name="T8" fmla="*/ 363 w 363"/>
                <a:gd name="T9" fmla="*/ 46 h 91"/>
                <a:gd name="T10" fmla="*/ 318 w 363"/>
                <a:gd name="T11" fmla="*/ 0 h 91"/>
                <a:gd name="T12" fmla="*/ 45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45" y="0"/>
                  </a:moveTo>
                  <a:lnTo>
                    <a:pt x="0" y="46"/>
                  </a:lnTo>
                  <a:lnTo>
                    <a:pt x="45" y="91"/>
                  </a:lnTo>
                  <a:lnTo>
                    <a:pt x="318" y="91"/>
                  </a:lnTo>
                  <a:lnTo>
                    <a:pt x="363" y="46"/>
                  </a:lnTo>
                  <a:lnTo>
                    <a:pt x="318" y="0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rgbClr val="333333">
                <a:alpha val="8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728" name="Freeform 224">
              <a:extLst>
                <a:ext uri="{FF2B5EF4-FFF2-40B4-BE49-F238E27FC236}">
                  <a16:creationId xmlns:a16="http://schemas.microsoft.com/office/drawing/2014/main" id="{62353410-A26F-429B-94AF-71C794244184}"/>
                </a:ext>
              </a:extLst>
            </p:cNvPr>
            <p:cNvSpPr>
              <a:spLocks/>
            </p:cNvSpPr>
            <p:nvPr/>
          </p:nvSpPr>
          <p:spPr bwMode="auto">
            <a:xfrm>
              <a:off x="2734" y="1100"/>
              <a:ext cx="129" cy="34"/>
            </a:xfrm>
            <a:custGeom>
              <a:avLst/>
              <a:gdLst>
                <a:gd name="T0" fmla="*/ 45 w 363"/>
                <a:gd name="T1" fmla="*/ 0 h 91"/>
                <a:gd name="T2" fmla="*/ 0 w 363"/>
                <a:gd name="T3" fmla="*/ 46 h 91"/>
                <a:gd name="T4" fmla="*/ 45 w 363"/>
                <a:gd name="T5" fmla="*/ 91 h 91"/>
                <a:gd name="T6" fmla="*/ 318 w 363"/>
                <a:gd name="T7" fmla="*/ 91 h 91"/>
                <a:gd name="T8" fmla="*/ 363 w 363"/>
                <a:gd name="T9" fmla="*/ 46 h 91"/>
                <a:gd name="T10" fmla="*/ 318 w 363"/>
                <a:gd name="T11" fmla="*/ 0 h 91"/>
                <a:gd name="T12" fmla="*/ 45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45" y="0"/>
                  </a:moveTo>
                  <a:lnTo>
                    <a:pt x="0" y="46"/>
                  </a:lnTo>
                  <a:lnTo>
                    <a:pt x="45" y="91"/>
                  </a:lnTo>
                  <a:lnTo>
                    <a:pt x="318" y="91"/>
                  </a:lnTo>
                  <a:lnTo>
                    <a:pt x="363" y="46"/>
                  </a:lnTo>
                  <a:lnTo>
                    <a:pt x="318" y="0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rgbClr val="333333">
                <a:alpha val="8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729" name="Freeform 225">
              <a:extLst>
                <a:ext uri="{FF2B5EF4-FFF2-40B4-BE49-F238E27FC236}">
                  <a16:creationId xmlns:a16="http://schemas.microsoft.com/office/drawing/2014/main" id="{F1043DEB-632B-4D04-A47D-269D351F0C64}"/>
                </a:ext>
              </a:extLst>
            </p:cNvPr>
            <p:cNvSpPr>
              <a:spLocks/>
            </p:cNvSpPr>
            <p:nvPr/>
          </p:nvSpPr>
          <p:spPr bwMode="auto">
            <a:xfrm>
              <a:off x="2734" y="1219"/>
              <a:ext cx="129" cy="34"/>
            </a:xfrm>
            <a:custGeom>
              <a:avLst/>
              <a:gdLst>
                <a:gd name="T0" fmla="*/ 45 w 363"/>
                <a:gd name="T1" fmla="*/ 0 h 91"/>
                <a:gd name="T2" fmla="*/ 0 w 363"/>
                <a:gd name="T3" fmla="*/ 46 h 91"/>
                <a:gd name="T4" fmla="*/ 45 w 363"/>
                <a:gd name="T5" fmla="*/ 91 h 91"/>
                <a:gd name="T6" fmla="*/ 318 w 363"/>
                <a:gd name="T7" fmla="*/ 91 h 91"/>
                <a:gd name="T8" fmla="*/ 363 w 363"/>
                <a:gd name="T9" fmla="*/ 46 h 91"/>
                <a:gd name="T10" fmla="*/ 318 w 363"/>
                <a:gd name="T11" fmla="*/ 0 h 91"/>
                <a:gd name="T12" fmla="*/ 45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45" y="0"/>
                  </a:moveTo>
                  <a:lnTo>
                    <a:pt x="0" y="46"/>
                  </a:lnTo>
                  <a:lnTo>
                    <a:pt x="45" y="91"/>
                  </a:lnTo>
                  <a:lnTo>
                    <a:pt x="318" y="91"/>
                  </a:lnTo>
                  <a:lnTo>
                    <a:pt x="363" y="46"/>
                  </a:lnTo>
                  <a:lnTo>
                    <a:pt x="318" y="0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rgbClr val="333333">
                <a:alpha val="8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730" name="Freeform 226">
              <a:extLst>
                <a:ext uri="{FF2B5EF4-FFF2-40B4-BE49-F238E27FC236}">
                  <a16:creationId xmlns:a16="http://schemas.microsoft.com/office/drawing/2014/main" id="{AAD6C00A-3753-41EB-A019-EDD5FDA5DB75}"/>
                </a:ext>
              </a:extLst>
            </p:cNvPr>
            <p:cNvSpPr>
              <a:spLocks/>
            </p:cNvSpPr>
            <p:nvPr/>
          </p:nvSpPr>
          <p:spPr bwMode="auto">
            <a:xfrm>
              <a:off x="2850" y="1124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solidFill>
              <a:srgbClr val="333333">
                <a:alpha val="8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731" name="Freeform 227">
              <a:extLst>
                <a:ext uri="{FF2B5EF4-FFF2-40B4-BE49-F238E27FC236}">
                  <a16:creationId xmlns:a16="http://schemas.microsoft.com/office/drawing/2014/main" id="{C9667D00-58AC-4F18-9025-2E04B386BF91}"/>
                </a:ext>
              </a:extLst>
            </p:cNvPr>
            <p:cNvSpPr>
              <a:spLocks/>
            </p:cNvSpPr>
            <p:nvPr/>
          </p:nvSpPr>
          <p:spPr bwMode="auto">
            <a:xfrm>
              <a:off x="2850" y="1002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solidFill>
              <a:srgbClr val="333333">
                <a:alpha val="8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732" name="Freeform 228">
              <a:extLst>
                <a:ext uri="{FF2B5EF4-FFF2-40B4-BE49-F238E27FC236}">
                  <a16:creationId xmlns:a16="http://schemas.microsoft.com/office/drawing/2014/main" id="{77ECBF47-EBCF-4A73-A2A6-4CB7FFFA1B42}"/>
                </a:ext>
              </a:extLst>
            </p:cNvPr>
            <p:cNvSpPr>
              <a:spLocks/>
            </p:cNvSpPr>
            <p:nvPr/>
          </p:nvSpPr>
          <p:spPr bwMode="auto">
            <a:xfrm>
              <a:off x="2714" y="1002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solidFill>
              <a:srgbClr val="333333">
                <a:alpha val="8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1733" name="Group 229">
            <a:extLst>
              <a:ext uri="{FF2B5EF4-FFF2-40B4-BE49-F238E27FC236}">
                <a16:creationId xmlns:a16="http://schemas.microsoft.com/office/drawing/2014/main" id="{6A9CF963-F40E-4F0F-A57D-734879DD13EF}"/>
              </a:ext>
            </a:extLst>
          </p:cNvPr>
          <p:cNvGrpSpPr>
            <a:grpSpLocks/>
          </p:cNvGrpSpPr>
          <p:nvPr/>
        </p:nvGrpSpPr>
        <p:grpSpPr bwMode="auto">
          <a:xfrm>
            <a:off x="8355013" y="4581525"/>
            <a:ext cx="301625" cy="431800"/>
            <a:chOff x="5263" y="981"/>
            <a:chExt cx="190" cy="272"/>
          </a:xfrm>
        </p:grpSpPr>
        <p:sp>
          <p:nvSpPr>
            <p:cNvPr id="21734" name="Freeform 230">
              <a:extLst>
                <a:ext uri="{FF2B5EF4-FFF2-40B4-BE49-F238E27FC236}">
                  <a16:creationId xmlns:a16="http://schemas.microsoft.com/office/drawing/2014/main" id="{554F47FB-C2BA-4886-B64F-6BB9369ED898}"/>
                </a:ext>
              </a:extLst>
            </p:cNvPr>
            <p:cNvSpPr>
              <a:spLocks/>
            </p:cNvSpPr>
            <p:nvPr/>
          </p:nvSpPr>
          <p:spPr bwMode="auto">
            <a:xfrm>
              <a:off x="5288" y="1002"/>
              <a:ext cx="57" cy="108"/>
            </a:xfrm>
            <a:custGeom>
              <a:avLst/>
              <a:gdLst>
                <a:gd name="T0" fmla="*/ 0 w 226"/>
                <a:gd name="T1" fmla="*/ 363 h 408"/>
                <a:gd name="T2" fmla="*/ 45 w 226"/>
                <a:gd name="T3" fmla="*/ 408 h 408"/>
                <a:gd name="T4" fmla="*/ 136 w 226"/>
                <a:gd name="T5" fmla="*/ 363 h 408"/>
                <a:gd name="T6" fmla="*/ 226 w 226"/>
                <a:gd name="T7" fmla="*/ 46 h 408"/>
                <a:gd name="T8" fmla="*/ 181 w 226"/>
                <a:gd name="T9" fmla="*/ 0 h 408"/>
                <a:gd name="T10" fmla="*/ 90 w 226"/>
                <a:gd name="T11" fmla="*/ 46 h 408"/>
                <a:gd name="T12" fmla="*/ 0 w 226"/>
                <a:gd name="T13" fmla="*/ 363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6" h="408">
                  <a:moveTo>
                    <a:pt x="0" y="363"/>
                  </a:moveTo>
                  <a:lnTo>
                    <a:pt x="45" y="408"/>
                  </a:lnTo>
                  <a:lnTo>
                    <a:pt x="136" y="363"/>
                  </a:lnTo>
                  <a:lnTo>
                    <a:pt x="226" y="46"/>
                  </a:lnTo>
                  <a:lnTo>
                    <a:pt x="181" y="0"/>
                  </a:lnTo>
                  <a:lnTo>
                    <a:pt x="90" y="46"/>
                  </a:lnTo>
                  <a:lnTo>
                    <a:pt x="0" y="363"/>
                  </a:lnTo>
                  <a:close/>
                </a:path>
              </a:pathLst>
            </a:custGeom>
            <a:solidFill>
              <a:srgbClr val="333333">
                <a:alpha val="8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735" name="Freeform 231">
              <a:extLst>
                <a:ext uri="{FF2B5EF4-FFF2-40B4-BE49-F238E27FC236}">
                  <a16:creationId xmlns:a16="http://schemas.microsoft.com/office/drawing/2014/main" id="{EEF577B0-2B9E-45CB-8934-2CBC342935B2}"/>
                </a:ext>
              </a:extLst>
            </p:cNvPr>
            <p:cNvSpPr>
              <a:spLocks/>
            </p:cNvSpPr>
            <p:nvPr/>
          </p:nvSpPr>
          <p:spPr bwMode="auto">
            <a:xfrm>
              <a:off x="5360" y="1124"/>
              <a:ext cx="59" cy="108"/>
            </a:xfrm>
            <a:custGeom>
              <a:avLst/>
              <a:gdLst>
                <a:gd name="T0" fmla="*/ 0 w 226"/>
                <a:gd name="T1" fmla="*/ 363 h 408"/>
                <a:gd name="T2" fmla="*/ 45 w 226"/>
                <a:gd name="T3" fmla="*/ 408 h 408"/>
                <a:gd name="T4" fmla="*/ 136 w 226"/>
                <a:gd name="T5" fmla="*/ 363 h 408"/>
                <a:gd name="T6" fmla="*/ 226 w 226"/>
                <a:gd name="T7" fmla="*/ 46 h 408"/>
                <a:gd name="T8" fmla="*/ 181 w 226"/>
                <a:gd name="T9" fmla="*/ 0 h 408"/>
                <a:gd name="T10" fmla="*/ 90 w 226"/>
                <a:gd name="T11" fmla="*/ 46 h 408"/>
                <a:gd name="T12" fmla="*/ 0 w 226"/>
                <a:gd name="T13" fmla="*/ 363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6" h="408">
                  <a:moveTo>
                    <a:pt x="0" y="363"/>
                  </a:moveTo>
                  <a:lnTo>
                    <a:pt x="45" y="408"/>
                  </a:lnTo>
                  <a:lnTo>
                    <a:pt x="136" y="363"/>
                  </a:lnTo>
                  <a:lnTo>
                    <a:pt x="226" y="46"/>
                  </a:lnTo>
                  <a:lnTo>
                    <a:pt x="181" y="0"/>
                  </a:lnTo>
                  <a:lnTo>
                    <a:pt x="90" y="46"/>
                  </a:lnTo>
                  <a:lnTo>
                    <a:pt x="0" y="363"/>
                  </a:lnTo>
                  <a:close/>
                </a:path>
              </a:pathLst>
            </a:custGeom>
            <a:solidFill>
              <a:srgbClr val="333333">
                <a:alpha val="8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736" name="Freeform 232">
              <a:extLst>
                <a:ext uri="{FF2B5EF4-FFF2-40B4-BE49-F238E27FC236}">
                  <a16:creationId xmlns:a16="http://schemas.microsoft.com/office/drawing/2014/main" id="{93E6C52D-6452-4E55-AD12-07B4C2329D17}"/>
                </a:ext>
              </a:extLst>
            </p:cNvPr>
            <p:cNvSpPr>
              <a:spLocks/>
            </p:cNvSpPr>
            <p:nvPr/>
          </p:nvSpPr>
          <p:spPr bwMode="auto">
            <a:xfrm>
              <a:off x="5396" y="1002"/>
              <a:ext cx="57" cy="108"/>
            </a:xfrm>
            <a:custGeom>
              <a:avLst/>
              <a:gdLst>
                <a:gd name="T0" fmla="*/ 0 w 226"/>
                <a:gd name="T1" fmla="*/ 363 h 408"/>
                <a:gd name="T2" fmla="*/ 45 w 226"/>
                <a:gd name="T3" fmla="*/ 408 h 408"/>
                <a:gd name="T4" fmla="*/ 136 w 226"/>
                <a:gd name="T5" fmla="*/ 363 h 408"/>
                <a:gd name="T6" fmla="*/ 226 w 226"/>
                <a:gd name="T7" fmla="*/ 46 h 408"/>
                <a:gd name="T8" fmla="*/ 181 w 226"/>
                <a:gd name="T9" fmla="*/ 0 h 408"/>
                <a:gd name="T10" fmla="*/ 90 w 226"/>
                <a:gd name="T11" fmla="*/ 46 h 408"/>
                <a:gd name="T12" fmla="*/ 0 w 226"/>
                <a:gd name="T13" fmla="*/ 363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6" h="408">
                  <a:moveTo>
                    <a:pt x="0" y="363"/>
                  </a:moveTo>
                  <a:lnTo>
                    <a:pt x="45" y="408"/>
                  </a:lnTo>
                  <a:lnTo>
                    <a:pt x="136" y="363"/>
                  </a:lnTo>
                  <a:lnTo>
                    <a:pt x="226" y="46"/>
                  </a:lnTo>
                  <a:lnTo>
                    <a:pt x="181" y="0"/>
                  </a:lnTo>
                  <a:lnTo>
                    <a:pt x="90" y="46"/>
                  </a:lnTo>
                  <a:lnTo>
                    <a:pt x="0" y="363"/>
                  </a:lnTo>
                  <a:close/>
                </a:path>
              </a:pathLst>
            </a:custGeom>
            <a:solidFill>
              <a:srgbClr val="333333">
                <a:alpha val="8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737" name="Freeform 233">
              <a:extLst>
                <a:ext uri="{FF2B5EF4-FFF2-40B4-BE49-F238E27FC236}">
                  <a16:creationId xmlns:a16="http://schemas.microsoft.com/office/drawing/2014/main" id="{255EDD13-6C21-4D6D-ADA8-851EF80EE646}"/>
                </a:ext>
              </a:extLst>
            </p:cNvPr>
            <p:cNvSpPr>
              <a:spLocks/>
            </p:cNvSpPr>
            <p:nvPr/>
          </p:nvSpPr>
          <p:spPr bwMode="auto">
            <a:xfrm>
              <a:off x="5303" y="1103"/>
              <a:ext cx="100" cy="28"/>
            </a:xfrm>
            <a:custGeom>
              <a:avLst/>
              <a:gdLst>
                <a:gd name="T0" fmla="*/ 91 w 363"/>
                <a:gd name="T1" fmla="*/ 0 h 91"/>
                <a:gd name="T2" fmla="*/ 0 w 363"/>
                <a:gd name="T3" fmla="*/ 45 h 91"/>
                <a:gd name="T4" fmla="*/ 45 w 363"/>
                <a:gd name="T5" fmla="*/ 91 h 91"/>
                <a:gd name="T6" fmla="*/ 272 w 363"/>
                <a:gd name="T7" fmla="*/ 91 h 91"/>
                <a:gd name="T8" fmla="*/ 363 w 363"/>
                <a:gd name="T9" fmla="*/ 45 h 91"/>
                <a:gd name="T10" fmla="*/ 318 w 363"/>
                <a:gd name="T11" fmla="*/ 0 h 91"/>
                <a:gd name="T12" fmla="*/ 91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91" y="0"/>
                  </a:moveTo>
                  <a:lnTo>
                    <a:pt x="0" y="45"/>
                  </a:lnTo>
                  <a:lnTo>
                    <a:pt x="45" y="91"/>
                  </a:lnTo>
                  <a:lnTo>
                    <a:pt x="272" y="91"/>
                  </a:lnTo>
                  <a:lnTo>
                    <a:pt x="363" y="45"/>
                  </a:lnTo>
                  <a:lnTo>
                    <a:pt x="318" y="0"/>
                  </a:lnTo>
                  <a:lnTo>
                    <a:pt x="91" y="0"/>
                  </a:lnTo>
                  <a:close/>
                </a:path>
              </a:pathLst>
            </a:custGeom>
            <a:solidFill>
              <a:srgbClr val="333333">
                <a:alpha val="8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738" name="Freeform 234">
              <a:extLst>
                <a:ext uri="{FF2B5EF4-FFF2-40B4-BE49-F238E27FC236}">
                  <a16:creationId xmlns:a16="http://schemas.microsoft.com/office/drawing/2014/main" id="{2E9C8459-11AB-4AB5-801B-79298501C956}"/>
                </a:ext>
              </a:extLst>
            </p:cNvPr>
            <p:cNvSpPr>
              <a:spLocks/>
            </p:cNvSpPr>
            <p:nvPr/>
          </p:nvSpPr>
          <p:spPr bwMode="auto">
            <a:xfrm>
              <a:off x="5263" y="1226"/>
              <a:ext cx="99" cy="27"/>
            </a:xfrm>
            <a:custGeom>
              <a:avLst/>
              <a:gdLst>
                <a:gd name="T0" fmla="*/ 91 w 363"/>
                <a:gd name="T1" fmla="*/ 0 h 91"/>
                <a:gd name="T2" fmla="*/ 0 w 363"/>
                <a:gd name="T3" fmla="*/ 45 h 91"/>
                <a:gd name="T4" fmla="*/ 45 w 363"/>
                <a:gd name="T5" fmla="*/ 91 h 91"/>
                <a:gd name="T6" fmla="*/ 272 w 363"/>
                <a:gd name="T7" fmla="*/ 91 h 91"/>
                <a:gd name="T8" fmla="*/ 363 w 363"/>
                <a:gd name="T9" fmla="*/ 45 h 91"/>
                <a:gd name="T10" fmla="*/ 318 w 363"/>
                <a:gd name="T11" fmla="*/ 0 h 91"/>
                <a:gd name="T12" fmla="*/ 91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91" y="0"/>
                  </a:moveTo>
                  <a:lnTo>
                    <a:pt x="0" y="45"/>
                  </a:lnTo>
                  <a:lnTo>
                    <a:pt x="45" y="91"/>
                  </a:lnTo>
                  <a:lnTo>
                    <a:pt x="272" y="91"/>
                  </a:lnTo>
                  <a:lnTo>
                    <a:pt x="363" y="45"/>
                  </a:lnTo>
                  <a:lnTo>
                    <a:pt x="318" y="0"/>
                  </a:lnTo>
                  <a:lnTo>
                    <a:pt x="91" y="0"/>
                  </a:lnTo>
                  <a:close/>
                </a:path>
              </a:pathLst>
            </a:custGeom>
            <a:solidFill>
              <a:srgbClr val="333333">
                <a:alpha val="8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739" name="Freeform 235">
              <a:extLst>
                <a:ext uri="{FF2B5EF4-FFF2-40B4-BE49-F238E27FC236}">
                  <a16:creationId xmlns:a16="http://schemas.microsoft.com/office/drawing/2014/main" id="{83C6AE44-843C-4621-9F9A-C723C42E96EC}"/>
                </a:ext>
              </a:extLst>
            </p:cNvPr>
            <p:cNvSpPr>
              <a:spLocks/>
            </p:cNvSpPr>
            <p:nvPr/>
          </p:nvSpPr>
          <p:spPr bwMode="auto">
            <a:xfrm>
              <a:off x="5344" y="981"/>
              <a:ext cx="100" cy="27"/>
            </a:xfrm>
            <a:custGeom>
              <a:avLst/>
              <a:gdLst>
                <a:gd name="T0" fmla="*/ 91 w 363"/>
                <a:gd name="T1" fmla="*/ 0 h 91"/>
                <a:gd name="T2" fmla="*/ 0 w 363"/>
                <a:gd name="T3" fmla="*/ 45 h 91"/>
                <a:gd name="T4" fmla="*/ 45 w 363"/>
                <a:gd name="T5" fmla="*/ 91 h 91"/>
                <a:gd name="T6" fmla="*/ 272 w 363"/>
                <a:gd name="T7" fmla="*/ 91 h 91"/>
                <a:gd name="T8" fmla="*/ 363 w 363"/>
                <a:gd name="T9" fmla="*/ 45 h 91"/>
                <a:gd name="T10" fmla="*/ 318 w 363"/>
                <a:gd name="T11" fmla="*/ 0 h 91"/>
                <a:gd name="T12" fmla="*/ 91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91" y="0"/>
                  </a:moveTo>
                  <a:lnTo>
                    <a:pt x="0" y="45"/>
                  </a:lnTo>
                  <a:lnTo>
                    <a:pt x="45" y="91"/>
                  </a:lnTo>
                  <a:lnTo>
                    <a:pt x="272" y="91"/>
                  </a:lnTo>
                  <a:lnTo>
                    <a:pt x="363" y="45"/>
                  </a:lnTo>
                  <a:lnTo>
                    <a:pt x="318" y="0"/>
                  </a:lnTo>
                  <a:lnTo>
                    <a:pt x="91" y="0"/>
                  </a:lnTo>
                  <a:close/>
                </a:path>
              </a:pathLst>
            </a:custGeom>
            <a:solidFill>
              <a:srgbClr val="333333">
                <a:alpha val="8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1740" name="Group 236">
            <a:extLst>
              <a:ext uri="{FF2B5EF4-FFF2-40B4-BE49-F238E27FC236}">
                <a16:creationId xmlns:a16="http://schemas.microsoft.com/office/drawing/2014/main" id="{1D4E8804-7AF9-4967-886E-C2CA0F30925A}"/>
              </a:ext>
            </a:extLst>
          </p:cNvPr>
          <p:cNvGrpSpPr>
            <a:grpSpLocks/>
          </p:cNvGrpSpPr>
          <p:nvPr/>
        </p:nvGrpSpPr>
        <p:grpSpPr bwMode="auto">
          <a:xfrm>
            <a:off x="4633913" y="4581525"/>
            <a:ext cx="269875" cy="431800"/>
            <a:chOff x="2919" y="981"/>
            <a:chExt cx="170" cy="272"/>
          </a:xfrm>
        </p:grpSpPr>
        <p:sp>
          <p:nvSpPr>
            <p:cNvPr id="21741" name="Freeform 237">
              <a:extLst>
                <a:ext uri="{FF2B5EF4-FFF2-40B4-BE49-F238E27FC236}">
                  <a16:creationId xmlns:a16="http://schemas.microsoft.com/office/drawing/2014/main" id="{C5509921-3870-45B6-BE69-11C670C37DC0}"/>
                </a:ext>
              </a:extLst>
            </p:cNvPr>
            <p:cNvSpPr>
              <a:spLocks/>
            </p:cNvSpPr>
            <p:nvPr/>
          </p:nvSpPr>
          <p:spPr bwMode="auto">
            <a:xfrm>
              <a:off x="2939" y="981"/>
              <a:ext cx="129" cy="34"/>
            </a:xfrm>
            <a:custGeom>
              <a:avLst/>
              <a:gdLst>
                <a:gd name="T0" fmla="*/ 45 w 363"/>
                <a:gd name="T1" fmla="*/ 0 h 91"/>
                <a:gd name="T2" fmla="*/ 0 w 363"/>
                <a:gd name="T3" fmla="*/ 46 h 91"/>
                <a:gd name="T4" fmla="*/ 45 w 363"/>
                <a:gd name="T5" fmla="*/ 91 h 91"/>
                <a:gd name="T6" fmla="*/ 318 w 363"/>
                <a:gd name="T7" fmla="*/ 91 h 91"/>
                <a:gd name="T8" fmla="*/ 363 w 363"/>
                <a:gd name="T9" fmla="*/ 46 h 91"/>
                <a:gd name="T10" fmla="*/ 318 w 363"/>
                <a:gd name="T11" fmla="*/ 0 h 91"/>
                <a:gd name="T12" fmla="*/ 45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45" y="0"/>
                  </a:moveTo>
                  <a:lnTo>
                    <a:pt x="0" y="46"/>
                  </a:lnTo>
                  <a:lnTo>
                    <a:pt x="45" y="91"/>
                  </a:lnTo>
                  <a:lnTo>
                    <a:pt x="318" y="91"/>
                  </a:lnTo>
                  <a:lnTo>
                    <a:pt x="363" y="46"/>
                  </a:lnTo>
                  <a:lnTo>
                    <a:pt x="318" y="0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rgbClr val="333333">
                <a:alpha val="8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742" name="Freeform 238">
              <a:extLst>
                <a:ext uri="{FF2B5EF4-FFF2-40B4-BE49-F238E27FC236}">
                  <a16:creationId xmlns:a16="http://schemas.microsoft.com/office/drawing/2014/main" id="{F0641E02-5947-4382-9E1E-947C40EA6087}"/>
                </a:ext>
              </a:extLst>
            </p:cNvPr>
            <p:cNvSpPr>
              <a:spLocks/>
            </p:cNvSpPr>
            <p:nvPr/>
          </p:nvSpPr>
          <p:spPr bwMode="auto">
            <a:xfrm>
              <a:off x="2939" y="1219"/>
              <a:ext cx="129" cy="34"/>
            </a:xfrm>
            <a:custGeom>
              <a:avLst/>
              <a:gdLst>
                <a:gd name="T0" fmla="*/ 45 w 363"/>
                <a:gd name="T1" fmla="*/ 0 h 91"/>
                <a:gd name="T2" fmla="*/ 0 w 363"/>
                <a:gd name="T3" fmla="*/ 46 h 91"/>
                <a:gd name="T4" fmla="*/ 45 w 363"/>
                <a:gd name="T5" fmla="*/ 91 h 91"/>
                <a:gd name="T6" fmla="*/ 318 w 363"/>
                <a:gd name="T7" fmla="*/ 91 h 91"/>
                <a:gd name="T8" fmla="*/ 363 w 363"/>
                <a:gd name="T9" fmla="*/ 46 h 91"/>
                <a:gd name="T10" fmla="*/ 318 w 363"/>
                <a:gd name="T11" fmla="*/ 0 h 91"/>
                <a:gd name="T12" fmla="*/ 45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45" y="0"/>
                  </a:moveTo>
                  <a:lnTo>
                    <a:pt x="0" y="46"/>
                  </a:lnTo>
                  <a:lnTo>
                    <a:pt x="45" y="91"/>
                  </a:lnTo>
                  <a:lnTo>
                    <a:pt x="318" y="91"/>
                  </a:lnTo>
                  <a:lnTo>
                    <a:pt x="363" y="46"/>
                  </a:lnTo>
                  <a:lnTo>
                    <a:pt x="318" y="0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rgbClr val="333333">
                <a:alpha val="8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743" name="Freeform 239">
              <a:extLst>
                <a:ext uri="{FF2B5EF4-FFF2-40B4-BE49-F238E27FC236}">
                  <a16:creationId xmlns:a16="http://schemas.microsoft.com/office/drawing/2014/main" id="{B64D9FDE-3D7D-47E5-AD89-57A4BC9A86F6}"/>
                </a:ext>
              </a:extLst>
            </p:cNvPr>
            <p:cNvSpPr>
              <a:spLocks/>
            </p:cNvSpPr>
            <p:nvPr/>
          </p:nvSpPr>
          <p:spPr bwMode="auto">
            <a:xfrm>
              <a:off x="2919" y="1124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solidFill>
              <a:srgbClr val="333333">
                <a:alpha val="8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744" name="Freeform 240">
              <a:extLst>
                <a:ext uri="{FF2B5EF4-FFF2-40B4-BE49-F238E27FC236}">
                  <a16:creationId xmlns:a16="http://schemas.microsoft.com/office/drawing/2014/main" id="{26D83A12-2183-412C-B454-FC192FBB10A9}"/>
                </a:ext>
              </a:extLst>
            </p:cNvPr>
            <p:cNvSpPr>
              <a:spLocks/>
            </p:cNvSpPr>
            <p:nvPr/>
          </p:nvSpPr>
          <p:spPr bwMode="auto">
            <a:xfrm>
              <a:off x="3055" y="1124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solidFill>
              <a:srgbClr val="333333">
                <a:alpha val="8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745" name="Freeform 241">
              <a:extLst>
                <a:ext uri="{FF2B5EF4-FFF2-40B4-BE49-F238E27FC236}">
                  <a16:creationId xmlns:a16="http://schemas.microsoft.com/office/drawing/2014/main" id="{A2C6B4C5-932A-4240-B3A5-3C997F621E67}"/>
                </a:ext>
              </a:extLst>
            </p:cNvPr>
            <p:cNvSpPr>
              <a:spLocks/>
            </p:cNvSpPr>
            <p:nvPr/>
          </p:nvSpPr>
          <p:spPr bwMode="auto">
            <a:xfrm>
              <a:off x="3055" y="1002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solidFill>
              <a:srgbClr val="333333">
                <a:alpha val="8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746" name="Freeform 242">
              <a:extLst>
                <a:ext uri="{FF2B5EF4-FFF2-40B4-BE49-F238E27FC236}">
                  <a16:creationId xmlns:a16="http://schemas.microsoft.com/office/drawing/2014/main" id="{07EB607D-0160-45CF-ADA0-C4707FAD8BA1}"/>
                </a:ext>
              </a:extLst>
            </p:cNvPr>
            <p:cNvSpPr>
              <a:spLocks/>
            </p:cNvSpPr>
            <p:nvPr/>
          </p:nvSpPr>
          <p:spPr bwMode="auto">
            <a:xfrm>
              <a:off x="2919" y="1002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solidFill>
              <a:srgbClr val="333333">
                <a:alpha val="8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1747" name="Group 243">
            <a:extLst>
              <a:ext uri="{FF2B5EF4-FFF2-40B4-BE49-F238E27FC236}">
                <a16:creationId xmlns:a16="http://schemas.microsoft.com/office/drawing/2014/main" id="{48BE01A9-E0A9-44C4-8740-EBF844986406}"/>
              </a:ext>
            </a:extLst>
          </p:cNvPr>
          <p:cNvGrpSpPr>
            <a:grpSpLocks/>
          </p:cNvGrpSpPr>
          <p:nvPr/>
        </p:nvGrpSpPr>
        <p:grpSpPr bwMode="auto">
          <a:xfrm>
            <a:off x="8624888" y="4581525"/>
            <a:ext cx="319087" cy="431800"/>
            <a:chOff x="5433" y="981"/>
            <a:chExt cx="201" cy="272"/>
          </a:xfrm>
        </p:grpSpPr>
        <p:sp>
          <p:nvSpPr>
            <p:cNvPr id="21748" name="Freeform 244">
              <a:extLst>
                <a:ext uri="{FF2B5EF4-FFF2-40B4-BE49-F238E27FC236}">
                  <a16:creationId xmlns:a16="http://schemas.microsoft.com/office/drawing/2014/main" id="{352CA754-E21A-42E5-80BF-FC2A3F8543FC}"/>
                </a:ext>
              </a:extLst>
            </p:cNvPr>
            <p:cNvSpPr>
              <a:spLocks/>
            </p:cNvSpPr>
            <p:nvPr/>
          </p:nvSpPr>
          <p:spPr bwMode="auto">
            <a:xfrm>
              <a:off x="5433" y="1124"/>
              <a:ext cx="58" cy="108"/>
            </a:xfrm>
            <a:custGeom>
              <a:avLst/>
              <a:gdLst>
                <a:gd name="T0" fmla="*/ 0 w 226"/>
                <a:gd name="T1" fmla="*/ 363 h 408"/>
                <a:gd name="T2" fmla="*/ 45 w 226"/>
                <a:gd name="T3" fmla="*/ 408 h 408"/>
                <a:gd name="T4" fmla="*/ 136 w 226"/>
                <a:gd name="T5" fmla="*/ 363 h 408"/>
                <a:gd name="T6" fmla="*/ 226 w 226"/>
                <a:gd name="T7" fmla="*/ 46 h 408"/>
                <a:gd name="T8" fmla="*/ 181 w 226"/>
                <a:gd name="T9" fmla="*/ 0 h 408"/>
                <a:gd name="T10" fmla="*/ 90 w 226"/>
                <a:gd name="T11" fmla="*/ 46 h 408"/>
                <a:gd name="T12" fmla="*/ 0 w 226"/>
                <a:gd name="T13" fmla="*/ 363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6" h="408">
                  <a:moveTo>
                    <a:pt x="0" y="363"/>
                  </a:moveTo>
                  <a:lnTo>
                    <a:pt x="45" y="408"/>
                  </a:lnTo>
                  <a:lnTo>
                    <a:pt x="136" y="363"/>
                  </a:lnTo>
                  <a:lnTo>
                    <a:pt x="226" y="46"/>
                  </a:lnTo>
                  <a:lnTo>
                    <a:pt x="181" y="0"/>
                  </a:lnTo>
                  <a:lnTo>
                    <a:pt x="90" y="46"/>
                  </a:lnTo>
                  <a:lnTo>
                    <a:pt x="0" y="363"/>
                  </a:lnTo>
                  <a:close/>
                </a:path>
              </a:pathLst>
            </a:custGeom>
            <a:solidFill>
              <a:srgbClr val="333333">
                <a:alpha val="8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749" name="Freeform 245">
              <a:extLst>
                <a:ext uri="{FF2B5EF4-FFF2-40B4-BE49-F238E27FC236}">
                  <a16:creationId xmlns:a16="http://schemas.microsoft.com/office/drawing/2014/main" id="{931CA295-D7C7-480C-A312-63F4C218E8FC}"/>
                </a:ext>
              </a:extLst>
            </p:cNvPr>
            <p:cNvSpPr>
              <a:spLocks/>
            </p:cNvSpPr>
            <p:nvPr/>
          </p:nvSpPr>
          <p:spPr bwMode="auto">
            <a:xfrm>
              <a:off x="5469" y="1002"/>
              <a:ext cx="57" cy="108"/>
            </a:xfrm>
            <a:custGeom>
              <a:avLst/>
              <a:gdLst>
                <a:gd name="T0" fmla="*/ 0 w 226"/>
                <a:gd name="T1" fmla="*/ 363 h 408"/>
                <a:gd name="T2" fmla="*/ 45 w 226"/>
                <a:gd name="T3" fmla="*/ 408 h 408"/>
                <a:gd name="T4" fmla="*/ 136 w 226"/>
                <a:gd name="T5" fmla="*/ 363 h 408"/>
                <a:gd name="T6" fmla="*/ 226 w 226"/>
                <a:gd name="T7" fmla="*/ 46 h 408"/>
                <a:gd name="T8" fmla="*/ 181 w 226"/>
                <a:gd name="T9" fmla="*/ 0 h 408"/>
                <a:gd name="T10" fmla="*/ 90 w 226"/>
                <a:gd name="T11" fmla="*/ 46 h 408"/>
                <a:gd name="T12" fmla="*/ 0 w 226"/>
                <a:gd name="T13" fmla="*/ 363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6" h="408">
                  <a:moveTo>
                    <a:pt x="0" y="363"/>
                  </a:moveTo>
                  <a:lnTo>
                    <a:pt x="45" y="408"/>
                  </a:lnTo>
                  <a:lnTo>
                    <a:pt x="136" y="363"/>
                  </a:lnTo>
                  <a:lnTo>
                    <a:pt x="226" y="46"/>
                  </a:lnTo>
                  <a:lnTo>
                    <a:pt x="181" y="0"/>
                  </a:lnTo>
                  <a:lnTo>
                    <a:pt x="90" y="46"/>
                  </a:lnTo>
                  <a:lnTo>
                    <a:pt x="0" y="363"/>
                  </a:lnTo>
                  <a:close/>
                </a:path>
              </a:pathLst>
            </a:custGeom>
            <a:solidFill>
              <a:srgbClr val="333333">
                <a:alpha val="8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750" name="Freeform 246">
              <a:extLst>
                <a:ext uri="{FF2B5EF4-FFF2-40B4-BE49-F238E27FC236}">
                  <a16:creationId xmlns:a16="http://schemas.microsoft.com/office/drawing/2014/main" id="{0566B9D3-7BDD-4C4F-B910-404508A11D5D}"/>
                </a:ext>
              </a:extLst>
            </p:cNvPr>
            <p:cNvSpPr>
              <a:spLocks/>
            </p:cNvSpPr>
            <p:nvPr/>
          </p:nvSpPr>
          <p:spPr bwMode="auto">
            <a:xfrm>
              <a:off x="5541" y="1124"/>
              <a:ext cx="59" cy="108"/>
            </a:xfrm>
            <a:custGeom>
              <a:avLst/>
              <a:gdLst>
                <a:gd name="T0" fmla="*/ 0 w 226"/>
                <a:gd name="T1" fmla="*/ 363 h 408"/>
                <a:gd name="T2" fmla="*/ 45 w 226"/>
                <a:gd name="T3" fmla="*/ 408 h 408"/>
                <a:gd name="T4" fmla="*/ 136 w 226"/>
                <a:gd name="T5" fmla="*/ 363 h 408"/>
                <a:gd name="T6" fmla="*/ 226 w 226"/>
                <a:gd name="T7" fmla="*/ 46 h 408"/>
                <a:gd name="T8" fmla="*/ 181 w 226"/>
                <a:gd name="T9" fmla="*/ 0 h 408"/>
                <a:gd name="T10" fmla="*/ 90 w 226"/>
                <a:gd name="T11" fmla="*/ 46 h 408"/>
                <a:gd name="T12" fmla="*/ 0 w 226"/>
                <a:gd name="T13" fmla="*/ 363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6" h="408">
                  <a:moveTo>
                    <a:pt x="0" y="363"/>
                  </a:moveTo>
                  <a:lnTo>
                    <a:pt x="45" y="408"/>
                  </a:lnTo>
                  <a:lnTo>
                    <a:pt x="136" y="363"/>
                  </a:lnTo>
                  <a:lnTo>
                    <a:pt x="226" y="46"/>
                  </a:lnTo>
                  <a:lnTo>
                    <a:pt x="181" y="0"/>
                  </a:lnTo>
                  <a:lnTo>
                    <a:pt x="90" y="46"/>
                  </a:lnTo>
                  <a:lnTo>
                    <a:pt x="0" y="363"/>
                  </a:lnTo>
                  <a:close/>
                </a:path>
              </a:pathLst>
            </a:custGeom>
            <a:solidFill>
              <a:srgbClr val="333333">
                <a:alpha val="8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751" name="Freeform 247">
              <a:extLst>
                <a:ext uri="{FF2B5EF4-FFF2-40B4-BE49-F238E27FC236}">
                  <a16:creationId xmlns:a16="http://schemas.microsoft.com/office/drawing/2014/main" id="{2C01011E-AAB4-4626-8EA9-5F8A17BED4B5}"/>
                </a:ext>
              </a:extLst>
            </p:cNvPr>
            <p:cNvSpPr>
              <a:spLocks/>
            </p:cNvSpPr>
            <p:nvPr/>
          </p:nvSpPr>
          <p:spPr bwMode="auto">
            <a:xfrm>
              <a:off x="5577" y="1002"/>
              <a:ext cx="57" cy="108"/>
            </a:xfrm>
            <a:custGeom>
              <a:avLst/>
              <a:gdLst>
                <a:gd name="T0" fmla="*/ 0 w 226"/>
                <a:gd name="T1" fmla="*/ 363 h 408"/>
                <a:gd name="T2" fmla="*/ 45 w 226"/>
                <a:gd name="T3" fmla="*/ 408 h 408"/>
                <a:gd name="T4" fmla="*/ 136 w 226"/>
                <a:gd name="T5" fmla="*/ 363 h 408"/>
                <a:gd name="T6" fmla="*/ 226 w 226"/>
                <a:gd name="T7" fmla="*/ 46 h 408"/>
                <a:gd name="T8" fmla="*/ 181 w 226"/>
                <a:gd name="T9" fmla="*/ 0 h 408"/>
                <a:gd name="T10" fmla="*/ 90 w 226"/>
                <a:gd name="T11" fmla="*/ 46 h 408"/>
                <a:gd name="T12" fmla="*/ 0 w 226"/>
                <a:gd name="T13" fmla="*/ 363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6" h="408">
                  <a:moveTo>
                    <a:pt x="0" y="363"/>
                  </a:moveTo>
                  <a:lnTo>
                    <a:pt x="45" y="408"/>
                  </a:lnTo>
                  <a:lnTo>
                    <a:pt x="136" y="363"/>
                  </a:lnTo>
                  <a:lnTo>
                    <a:pt x="226" y="46"/>
                  </a:lnTo>
                  <a:lnTo>
                    <a:pt x="181" y="0"/>
                  </a:lnTo>
                  <a:lnTo>
                    <a:pt x="90" y="46"/>
                  </a:lnTo>
                  <a:lnTo>
                    <a:pt x="0" y="363"/>
                  </a:lnTo>
                  <a:close/>
                </a:path>
              </a:pathLst>
            </a:custGeom>
            <a:solidFill>
              <a:srgbClr val="333333">
                <a:alpha val="8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752" name="Freeform 248">
              <a:extLst>
                <a:ext uri="{FF2B5EF4-FFF2-40B4-BE49-F238E27FC236}">
                  <a16:creationId xmlns:a16="http://schemas.microsoft.com/office/drawing/2014/main" id="{48523C9C-E7B7-437F-BC18-DBA28D67BBB6}"/>
                </a:ext>
              </a:extLst>
            </p:cNvPr>
            <p:cNvSpPr>
              <a:spLocks/>
            </p:cNvSpPr>
            <p:nvPr/>
          </p:nvSpPr>
          <p:spPr bwMode="auto">
            <a:xfrm>
              <a:off x="5444" y="1226"/>
              <a:ext cx="99" cy="27"/>
            </a:xfrm>
            <a:custGeom>
              <a:avLst/>
              <a:gdLst>
                <a:gd name="T0" fmla="*/ 91 w 363"/>
                <a:gd name="T1" fmla="*/ 0 h 91"/>
                <a:gd name="T2" fmla="*/ 0 w 363"/>
                <a:gd name="T3" fmla="*/ 45 h 91"/>
                <a:gd name="T4" fmla="*/ 45 w 363"/>
                <a:gd name="T5" fmla="*/ 91 h 91"/>
                <a:gd name="T6" fmla="*/ 272 w 363"/>
                <a:gd name="T7" fmla="*/ 91 h 91"/>
                <a:gd name="T8" fmla="*/ 363 w 363"/>
                <a:gd name="T9" fmla="*/ 45 h 91"/>
                <a:gd name="T10" fmla="*/ 318 w 363"/>
                <a:gd name="T11" fmla="*/ 0 h 91"/>
                <a:gd name="T12" fmla="*/ 91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91" y="0"/>
                  </a:moveTo>
                  <a:lnTo>
                    <a:pt x="0" y="45"/>
                  </a:lnTo>
                  <a:lnTo>
                    <a:pt x="45" y="91"/>
                  </a:lnTo>
                  <a:lnTo>
                    <a:pt x="272" y="91"/>
                  </a:lnTo>
                  <a:lnTo>
                    <a:pt x="363" y="45"/>
                  </a:lnTo>
                  <a:lnTo>
                    <a:pt x="318" y="0"/>
                  </a:lnTo>
                  <a:lnTo>
                    <a:pt x="91" y="0"/>
                  </a:lnTo>
                  <a:close/>
                </a:path>
              </a:pathLst>
            </a:custGeom>
            <a:solidFill>
              <a:srgbClr val="333333">
                <a:alpha val="8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753" name="Freeform 249">
              <a:extLst>
                <a:ext uri="{FF2B5EF4-FFF2-40B4-BE49-F238E27FC236}">
                  <a16:creationId xmlns:a16="http://schemas.microsoft.com/office/drawing/2014/main" id="{E85200FC-6B55-43E4-B97D-8A3A3119D75D}"/>
                </a:ext>
              </a:extLst>
            </p:cNvPr>
            <p:cNvSpPr>
              <a:spLocks/>
            </p:cNvSpPr>
            <p:nvPr/>
          </p:nvSpPr>
          <p:spPr bwMode="auto">
            <a:xfrm>
              <a:off x="5525" y="981"/>
              <a:ext cx="100" cy="27"/>
            </a:xfrm>
            <a:custGeom>
              <a:avLst/>
              <a:gdLst>
                <a:gd name="T0" fmla="*/ 91 w 363"/>
                <a:gd name="T1" fmla="*/ 0 h 91"/>
                <a:gd name="T2" fmla="*/ 0 w 363"/>
                <a:gd name="T3" fmla="*/ 45 h 91"/>
                <a:gd name="T4" fmla="*/ 45 w 363"/>
                <a:gd name="T5" fmla="*/ 91 h 91"/>
                <a:gd name="T6" fmla="*/ 272 w 363"/>
                <a:gd name="T7" fmla="*/ 91 h 91"/>
                <a:gd name="T8" fmla="*/ 363 w 363"/>
                <a:gd name="T9" fmla="*/ 45 h 91"/>
                <a:gd name="T10" fmla="*/ 318 w 363"/>
                <a:gd name="T11" fmla="*/ 0 h 91"/>
                <a:gd name="T12" fmla="*/ 91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91" y="0"/>
                  </a:moveTo>
                  <a:lnTo>
                    <a:pt x="0" y="45"/>
                  </a:lnTo>
                  <a:lnTo>
                    <a:pt x="45" y="91"/>
                  </a:lnTo>
                  <a:lnTo>
                    <a:pt x="272" y="91"/>
                  </a:lnTo>
                  <a:lnTo>
                    <a:pt x="363" y="45"/>
                  </a:lnTo>
                  <a:lnTo>
                    <a:pt x="318" y="0"/>
                  </a:lnTo>
                  <a:lnTo>
                    <a:pt x="91" y="0"/>
                  </a:lnTo>
                  <a:close/>
                </a:path>
              </a:pathLst>
            </a:custGeom>
            <a:solidFill>
              <a:srgbClr val="333333">
                <a:alpha val="8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1992" name="Group 488">
            <a:extLst>
              <a:ext uri="{FF2B5EF4-FFF2-40B4-BE49-F238E27FC236}">
                <a16:creationId xmlns:a16="http://schemas.microsoft.com/office/drawing/2014/main" id="{817A6CF9-2DFF-46ED-9489-394A7A6B355B}"/>
              </a:ext>
            </a:extLst>
          </p:cNvPr>
          <p:cNvGrpSpPr>
            <a:grpSpLocks/>
          </p:cNvGrpSpPr>
          <p:nvPr/>
        </p:nvGrpSpPr>
        <p:grpSpPr bwMode="auto">
          <a:xfrm>
            <a:off x="1825625" y="5589588"/>
            <a:ext cx="269875" cy="431800"/>
            <a:chOff x="2510" y="981"/>
            <a:chExt cx="170" cy="272"/>
          </a:xfrm>
        </p:grpSpPr>
        <p:sp>
          <p:nvSpPr>
            <p:cNvPr id="21993" name="Freeform 489">
              <a:extLst>
                <a:ext uri="{FF2B5EF4-FFF2-40B4-BE49-F238E27FC236}">
                  <a16:creationId xmlns:a16="http://schemas.microsoft.com/office/drawing/2014/main" id="{97CF1F79-D83C-4D99-A399-2327E00575D7}"/>
                </a:ext>
              </a:extLst>
            </p:cNvPr>
            <p:cNvSpPr>
              <a:spLocks/>
            </p:cNvSpPr>
            <p:nvPr/>
          </p:nvSpPr>
          <p:spPr bwMode="auto">
            <a:xfrm>
              <a:off x="2530" y="981"/>
              <a:ext cx="129" cy="34"/>
            </a:xfrm>
            <a:custGeom>
              <a:avLst/>
              <a:gdLst>
                <a:gd name="T0" fmla="*/ 45 w 363"/>
                <a:gd name="T1" fmla="*/ 0 h 91"/>
                <a:gd name="T2" fmla="*/ 0 w 363"/>
                <a:gd name="T3" fmla="*/ 46 h 91"/>
                <a:gd name="T4" fmla="*/ 45 w 363"/>
                <a:gd name="T5" fmla="*/ 91 h 91"/>
                <a:gd name="T6" fmla="*/ 318 w 363"/>
                <a:gd name="T7" fmla="*/ 91 h 91"/>
                <a:gd name="T8" fmla="*/ 363 w 363"/>
                <a:gd name="T9" fmla="*/ 46 h 91"/>
                <a:gd name="T10" fmla="*/ 318 w 363"/>
                <a:gd name="T11" fmla="*/ 0 h 91"/>
                <a:gd name="T12" fmla="*/ 45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45" y="0"/>
                  </a:moveTo>
                  <a:lnTo>
                    <a:pt x="0" y="46"/>
                  </a:lnTo>
                  <a:lnTo>
                    <a:pt x="45" y="91"/>
                  </a:lnTo>
                  <a:lnTo>
                    <a:pt x="318" y="91"/>
                  </a:lnTo>
                  <a:lnTo>
                    <a:pt x="363" y="46"/>
                  </a:lnTo>
                  <a:lnTo>
                    <a:pt x="318" y="0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rgbClr val="333333">
                <a:alpha val="3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994" name="Freeform 490">
              <a:extLst>
                <a:ext uri="{FF2B5EF4-FFF2-40B4-BE49-F238E27FC236}">
                  <a16:creationId xmlns:a16="http://schemas.microsoft.com/office/drawing/2014/main" id="{31B66D10-8E07-4E24-B14D-3F24E74027BD}"/>
                </a:ext>
              </a:extLst>
            </p:cNvPr>
            <p:cNvSpPr>
              <a:spLocks/>
            </p:cNvSpPr>
            <p:nvPr/>
          </p:nvSpPr>
          <p:spPr bwMode="auto">
            <a:xfrm>
              <a:off x="2530" y="1100"/>
              <a:ext cx="129" cy="34"/>
            </a:xfrm>
            <a:custGeom>
              <a:avLst/>
              <a:gdLst>
                <a:gd name="T0" fmla="*/ 45 w 363"/>
                <a:gd name="T1" fmla="*/ 0 h 91"/>
                <a:gd name="T2" fmla="*/ 0 w 363"/>
                <a:gd name="T3" fmla="*/ 46 h 91"/>
                <a:gd name="T4" fmla="*/ 45 w 363"/>
                <a:gd name="T5" fmla="*/ 91 h 91"/>
                <a:gd name="T6" fmla="*/ 318 w 363"/>
                <a:gd name="T7" fmla="*/ 91 h 91"/>
                <a:gd name="T8" fmla="*/ 363 w 363"/>
                <a:gd name="T9" fmla="*/ 46 h 91"/>
                <a:gd name="T10" fmla="*/ 318 w 363"/>
                <a:gd name="T11" fmla="*/ 0 h 91"/>
                <a:gd name="T12" fmla="*/ 45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45" y="0"/>
                  </a:moveTo>
                  <a:lnTo>
                    <a:pt x="0" y="46"/>
                  </a:lnTo>
                  <a:lnTo>
                    <a:pt x="45" y="91"/>
                  </a:lnTo>
                  <a:lnTo>
                    <a:pt x="318" y="91"/>
                  </a:lnTo>
                  <a:lnTo>
                    <a:pt x="363" y="46"/>
                  </a:lnTo>
                  <a:lnTo>
                    <a:pt x="318" y="0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rgbClr val="333333">
                <a:alpha val="3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995" name="Freeform 491">
              <a:extLst>
                <a:ext uri="{FF2B5EF4-FFF2-40B4-BE49-F238E27FC236}">
                  <a16:creationId xmlns:a16="http://schemas.microsoft.com/office/drawing/2014/main" id="{DCF14117-7FC3-4614-9D71-41AC9100B0D0}"/>
                </a:ext>
              </a:extLst>
            </p:cNvPr>
            <p:cNvSpPr>
              <a:spLocks/>
            </p:cNvSpPr>
            <p:nvPr/>
          </p:nvSpPr>
          <p:spPr bwMode="auto">
            <a:xfrm>
              <a:off x="2530" y="1219"/>
              <a:ext cx="129" cy="34"/>
            </a:xfrm>
            <a:custGeom>
              <a:avLst/>
              <a:gdLst>
                <a:gd name="T0" fmla="*/ 45 w 363"/>
                <a:gd name="T1" fmla="*/ 0 h 91"/>
                <a:gd name="T2" fmla="*/ 0 w 363"/>
                <a:gd name="T3" fmla="*/ 46 h 91"/>
                <a:gd name="T4" fmla="*/ 45 w 363"/>
                <a:gd name="T5" fmla="*/ 91 h 91"/>
                <a:gd name="T6" fmla="*/ 318 w 363"/>
                <a:gd name="T7" fmla="*/ 91 h 91"/>
                <a:gd name="T8" fmla="*/ 363 w 363"/>
                <a:gd name="T9" fmla="*/ 46 h 91"/>
                <a:gd name="T10" fmla="*/ 318 w 363"/>
                <a:gd name="T11" fmla="*/ 0 h 91"/>
                <a:gd name="T12" fmla="*/ 45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45" y="0"/>
                  </a:moveTo>
                  <a:lnTo>
                    <a:pt x="0" y="46"/>
                  </a:lnTo>
                  <a:lnTo>
                    <a:pt x="45" y="91"/>
                  </a:lnTo>
                  <a:lnTo>
                    <a:pt x="318" y="91"/>
                  </a:lnTo>
                  <a:lnTo>
                    <a:pt x="363" y="46"/>
                  </a:lnTo>
                  <a:lnTo>
                    <a:pt x="318" y="0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rgbClr val="333333">
                <a:alpha val="3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996" name="Freeform 492">
              <a:extLst>
                <a:ext uri="{FF2B5EF4-FFF2-40B4-BE49-F238E27FC236}">
                  <a16:creationId xmlns:a16="http://schemas.microsoft.com/office/drawing/2014/main" id="{E1A0A4A3-C604-4702-A413-E8F17A199A5D}"/>
                </a:ext>
              </a:extLst>
            </p:cNvPr>
            <p:cNvSpPr>
              <a:spLocks/>
            </p:cNvSpPr>
            <p:nvPr/>
          </p:nvSpPr>
          <p:spPr bwMode="auto">
            <a:xfrm>
              <a:off x="2510" y="1124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solidFill>
              <a:srgbClr val="333333">
                <a:alpha val="3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997" name="Freeform 493">
              <a:extLst>
                <a:ext uri="{FF2B5EF4-FFF2-40B4-BE49-F238E27FC236}">
                  <a16:creationId xmlns:a16="http://schemas.microsoft.com/office/drawing/2014/main" id="{4EF2A241-5D58-4AEA-BCBA-A3ECA89CC0F8}"/>
                </a:ext>
              </a:extLst>
            </p:cNvPr>
            <p:cNvSpPr>
              <a:spLocks/>
            </p:cNvSpPr>
            <p:nvPr/>
          </p:nvSpPr>
          <p:spPr bwMode="auto">
            <a:xfrm>
              <a:off x="2646" y="1124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solidFill>
              <a:srgbClr val="333333">
                <a:alpha val="3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998" name="Freeform 494">
              <a:extLst>
                <a:ext uri="{FF2B5EF4-FFF2-40B4-BE49-F238E27FC236}">
                  <a16:creationId xmlns:a16="http://schemas.microsoft.com/office/drawing/2014/main" id="{14479576-F99E-405F-84F7-6BB60E7501FB}"/>
                </a:ext>
              </a:extLst>
            </p:cNvPr>
            <p:cNvSpPr>
              <a:spLocks/>
            </p:cNvSpPr>
            <p:nvPr/>
          </p:nvSpPr>
          <p:spPr bwMode="auto">
            <a:xfrm>
              <a:off x="2646" y="1002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solidFill>
              <a:srgbClr val="333333">
                <a:alpha val="3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999" name="Freeform 495">
              <a:extLst>
                <a:ext uri="{FF2B5EF4-FFF2-40B4-BE49-F238E27FC236}">
                  <a16:creationId xmlns:a16="http://schemas.microsoft.com/office/drawing/2014/main" id="{5F708E4C-1837-4FD5-8E2A-B7988950FDE6}"/>
                </a:ext>
              </a:extLst>
            </p:cNvPr>
            <p:cNvSpPr>
              <a:spLocks/>
            </p:cNvSpPr>
            <p:nvPr/>
          </p:nvSpPr>
          <p:spPr bwMode="auto">
            <a:xfrm>
              <a:off x="2510" y="1002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solidFill>
              <a:srgbClr val="333333">
                <a:alpha val="3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2000" name="Group 496">
            <a:extLst>
              <a:ext uri="{FF2B5EF4-FFF2-40B4-BE49-F238E27FC236}">
                <a16:creationId xmlns:a16="http://schemas.microsoft.com/office/drawing/2014/main" id="{51D6D26C-FBD5-40A8-8DC0-E150271EC044}"/>
              </a:ext>
            </a:extLst>
          </p:cNvPr>
          <p:cNvGrpSpPr>
            <a:grpSpLocks/>
          </p:cNvGrpSpPr>
          <p:nvPr/>
        </p:nvGrpSpPr>
        <p:grpSpPr bwMode="auto">
          <a:xfrm>
            <a:off x="2144713" y="5589588"/>
            <a:ext cx="269875" cy="431800"/>
            <a:chOff x="2510" y="981"/>
            <a:chExt cx="170" cy="272"/>
          </a:xfrm>
        </p:grpSpPr>
        <p:sp>
          <p:nvSpPr>
            <p:cNvPr id="22001" name="Freeform 497">
              <a:extLst>
                <a:ext uri="{FF2B5EF4-FFF2-40B4-BE49-F238E27FC236}">
                  <a16:creationId xmlns:a16="http://schemas.microsoft.com/office/drawing/2014/main" id="{A08E080A-53C2-48AE-B07B-A6C71AE9ECAA}"/>
                </a:ext>
              </a:extLst>
            </p:cNvPr>
            <p:cNvSpPr>
              <a:spLocks/>
            </p:cNvSpPr>
            <p:nvPr/>
          </p:nvSpPr>
          <p:spPr bwMode="auto">
            <a:xfrm>
              <a:off x="2530" y="981"/>
              <a:ext cx="129" cy="34"/>
            </a:xfrm>
            <a:custGeom>
              <a:avLst/>
              <a:gdLst>
                <a:gd name="T0" fmla="*/ 45 w 363"/>
                <a:gd name="T1" fmla="*/ 0 h 91"/>
                <a:gd name="T2" fmla="*/ 0 w 363"/>
                <a:gd name="T3" fmla="*/ 46 h 91"/>
                <a:gd name="T4" fmla="*/ 45 w 363"/>
                <a:gd name="T5" fmla="*/ 91 h 91"/>
                <a:gd name="T6" fmla="*/ 318 w 363"/>
                <a:gd name="T7" fmla="*/ 91 h 91"/>
                <a:gd name="T8" fmla="*/ 363 w 363"/>
                <a:gd name="T9" fmla="*/ 46 h 91"/>
                <a:gd name="T10" fmla="*/ 318 w 363"/>
                <a:gd name="T11" fmla="*/ 0 h 91"/>
                <a:gd name="T12" fmla="*/ 45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45" y="0"/>
                  </a:moveTo>
                  <a:lnTo>
                    <a:pt x="0" y="46"/>
                  </a:lnTo>
                  <a:lnTo>
                    <a:pt x="45" y="91"/>
                  </a:lnTo>
                  <a:lnTo>
                    <a:pt x="318" y="91"/>
                  </a:lnTo>
                  <a:lnTo>
                    <a:pt x="363" y="46"/>
                  </a:lnTo>
                  <a:lnTo>
                    <a:pt x="318" y="0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rgbClr val="333333">
                <a:alpha val="3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002" name="Freeform 498">
              <a:extLst>
                <a:ext uri="{FF2B5EF4-FFF2-40B4-BE49-F238E27FC236}">
                  <a16:creationId xmlns:a16="http://schemas.microsoft.com/office/drawing/2014/main" id="{E1FABAEF-859F-44ED-9486-1CE9CCA162F0}"/>
                </a:ext>
              </a:extLst>
            </p:cNvPr>
            <p:cNvSpPr>
              <a:spLocks/>
            </p:cNvSpPr>
            <p:nvPr/>
          </p:nvSpPr>
          <p:spPr bwMode="auto">
            <a:xfrm>
              <a:off x="2530" y="1100"/>
              <a:ext cx="129" cy="34"/>
            </a:xfrm>
            <a:custGeom>
              <a:avLst/>
              <a:gdLst>
                <a:gd name="T0" fmla="*/ 45 w 363"/>
                <a:gd name="T1" fmla="*/ 0 h 91"/>
                <a:gd name="T2" fmla="*/ 0 w 363"/>
                <a:gd name="T3" fmla="*/ 46 h 91"/>
                <a:gd name="T4" fmla="*/ 45 w 363"/>
                <a:gd name="T5" fmla="*/ 91 h 91"/>
                <a:gd name="T6" fmla="*/ 318 w 363"/>
                <a:gd name="T7" fmla="*/ 91 h 91"/>
                <a:gd name="T8" fmla="*/ 363 w 363"/>
                <a:gd name="T9" fmla="*/ 46 h 91"/>
                <a:gd name="T10" fmla="*/ 318 w 363"/>
                <a:gd name="T11" fmla="*/ 0 h 91"/>
                <a:gd name="T12" fmla="*/ 45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45" y="0"/>
                  </a:moveTo>
                  <a:lnTo>
                    <a:pt x="0" y="46"/>
                  </a:lnTo>
                  <a:lnTo>
                    <a:pt x="45" y="91"/>
                  </a:lnTo>
                  <a:lnTo>
                    <a:pt x="318" y="91"/>
                  </a:lnTo>
                  <a:lnTo>
                    <a:pt x="363" y="46"/>
                  </a:lnTo>
                  <a:lnTo>
                    <a:pt x="318" y="0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rgbClr val="333333">
                <a:alpha val="3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003" name="Freeform 499">
              <a:extLst>
                <a:ext uri="{FF2B5EF4-FFF2-40B4-BE49-F238E27FC236}">
                  <a16:creationId xmlns:a16="http://schemas.microsoft.com/office/drawing/2014/main" id="{69D42C66-D193-4F84-AFEE-66D54C906C9F}"/>
                </a:ext>
              </a:extLst>
            </p:cNvPr>
            <p:cNvSpPr>
              <a:spLocks/>
            </p:cNvSpPr>
            <p:nvPr/>
          </p:nvSpPr>
          <p:spPr bwMode="auto">
            <a:xfrm>
              <a:off x="2530" y="1219"/>
              <a:ext cx="129" cy="34"/>
            </a:xfrm>
            <a:custGeom>
              <a:avLst/>
              <a:gdLst>
                <a:gd name="T0" fmla="*/ 45 w 363"/>
                <a:gd name="T1" fmla="*/ 0 h 91"/>
                <a:gd name="T2" fmla="*/ 0 w 363"/>
                <a:gd name="T3" fmla="*/ 46 h 91"/>
                <a:gd name="T4" fmla="*/ 45 w 363"/>
                <a:gd name="T5" fmla="*/ 91 h 91"/>
                <a:gd name="T6" fmla="*/ 318 w 363"/>
                <a:gd name="T7" fmla="*/ 91 h 91"/>
                <a:gd name="T8" fmla="*/ 363 w 363"/>
                <a:gd name="T9" fmla="*/ 46 h 91"/>
                <a:gd name="T10" fmla="*/ 318 w 363"/>
                <a:gd name="T11" fmla="*/ 0 h 91"/>
                <a:gd name="T12" fmla="*/ 45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45" y="0"/>
                  </a:moveTo>
                  <a:lnTo>
                    <a:pt x="0" y="46"/>
                  </a:lnTo>
                  <a:lnTo>
                    <a:pt x="45" y="91"/>
                  </a:lnTo>
                  <a:lnTo>
                    <a:pt x="318" y="91"/>
                  </a:lnTo>
                  <a:lnTo>
                    <a:pt x="363" y="46"/>
                  </a:lnTo>
                  <a:lnTo>
                    <a:pt x="318" y="0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rgbClr val="333333">
                <a:alpha val="3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004" name="Freeform 500">
              <a:extLst>
                <a:ext uri="{FF2B5EF4-FFF2-40B4-BE49-F238E27FC236}">
                  <a16:creationId xmlns:a16="http://schemas.microsoft.com/office/drawing/2014/main" id="{264323C5-7173-44CF-9AB9-5D75706E63B1}"/>
                </a:ext>
              </a:extLst>
            </p:cNvPr>
            <p:cNvSpPr>
              <a:spLocks/>
            </p:cNvSpPr>
            <p:nvPr/>
          </p:nvSpPr>
          <p:spPr bwMode="auto">
            <a:xfrm>
              <a:off x="2510" y="1124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solidFill>
              <a:srgbClr val="333333">
                <a:alpha val="3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005" name="Freeform 501">
              <a:extLst>
                <a:ext uri="{FF2B5EF4-FFF2-40B4-BE49-F238E27FC236}">
                  <a16:creationId xmlns:a16="http://schemas.microsoft.com/office/drawing/2014/main" id="{F525D1A0-F4FF-4F6C-8AE8-4C8B77460086}"/>
                </a:ext>
              </a:extLst>
            </p:cNvPr>
            <p:cNvSpPr>
              <a:spLocks/>
            </p:cNvSpPr>
            <p:nvPr/>
          </p:nvSpPr>
          <p:spPr bwMode="auto">
            <a:xfrm>
              <a:off x="2646" y="1124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solidFill>
              <a:srgbClr val="333333">
                <a:alpha val="3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006" name="Freeform 502">
              <a:extLst>
                <a:ext uri="{FF2B5EF4-FFF2-40B4-BE49-F238E27FC236}">
                  <a16:creationId xmlns:a16="http://schemas.microsoft.com/office/drawing/2014/main" id="{1C5636ED-AAE1-45B6-9475-9DB67A622A45}"/>
                </a:ext>
              </a:extLst>
            </p:cNvPr>
            <p:cNvSpPr>
              <a:spLocks/>
            </p:cNvSpPr>
            <p:nvPr/>
          </p:nvSpPr>
          <p:spPr bwMode="auto">
            <a:xfrm>
              <a:off x="2646" y="1002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solidFill>
              <a:srgbClr val="333333">
                <a:alpha val="3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007" name="Freeform 503">
              <a:extLst>
                <a:ext uri="{FF2B5EF4-FFF2-40B4-BE49-F238E27FC236}">
                  <a16:creationId xmlns:a16="http://schemas.microsoft.com/office/drawing/2014/main" id="{D22EBFD6-C18B-4E53-A572-08AA2D0D6FCD}"/>
                </a:ext>
              </a:extLst>
            </p:cNvPr>
            <p:cNvSpPr>
              <a:spLocks/>
            </p:cNvSpPr>
            <p:nvPr/>
          </p:nvSpPr>
          <p:spPr bwMode="auto">
            <a:xfrm>
              <a:off x="2510" y="1002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solidFill>
              <a:srgbClr val="333333">
                <a:alpha val="3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2008" name="Group 504">
            <a:extLst>
              <a:ext uri="{FF2B5EF4-FFF2-40B4-BE49-F238E27FC236}">
                <a16:creationId xmlns:a16="http://schemas.microsoft.com/office/drawing/2014/main" id="{EC355235-00AC-4B3E-9E54-BE49EBC68B98}"/>
              </a:ext>
            </a:extLst>
          </p:cNvPr>
          <p:cNvGrpSpPr>
            <a:grpSpLocks/>
          </p:cNvGrpSpPr>
          <p:nvPr/>
        </p:nvGrpSpPr>
        <p:grpSpPr bwMode="auto">
          <a:xfrm>
            <a:off x="2465388" y="5589588"/>
            <a:ext cx="269875" cy="431800"/>
            <a:chOff x="2510" y="981"/>
            <a:chExt cx="170" cy="272"/>
          </a:xfrm>
        </p:grpSpPr>
        <p:sp>
          <p:nvSpPr>
            <p:cNvPr id="22009" name="Freeform 505">
              <a:extLst>
                <a:ext uri="{FF2B5EF4-FFF2-40B4-BE49-F238E27FC236}">
                  <a16:creationId xmlns:a16="http://schemas.microsoft.com/office/drawing/2014/main" id="{83FBC645-E885-4FAF-B527-C6A8CB9B1418}"/>
                </a:ext>
              </a:extLst>
            </p:cNvPr>
            <p:cNvSpPr>
              <a:spLocks/>
            </p:cNvSpPr>
            <p:nvPr/>
          </p:nvSpPr>
          <p:spPr bwMode="auto">
            <a:xfrm>
              <a:off x="2530" y="981"/>
              <a:ext cx="129" cy="34"/>
            </a:xfrm>
            <a:custGeom>
              <a:avLst/>
              <a:gdLst>
                <a:gd name="T0" fmla="*/ 45 w 363"/>
                <a:gd name="T1" fmla="*/ 0 h 91"/>
                <a:gd name="T2" fmla="*/ 0 w 363"/>
                <a:gd name="T3" fmla="*/ 46 h 91"/>
                <a:gd name="T4" fmla="*/ 45 w 363"/>
                <a:gd name="T5" fmla="*/ 91 h 91"/>
                <a:gd name="T6" fmla="*/ 318 w 363"/>
                <a:gd name="T7" fmla="*/ 91 h 91"/>
                <a:gd name="T8" fmla="*/ 363 w 363"/>
                <a:gd name="T9" fmla="*/ 46 h 91"/>
                <a:gd name="T10" fmla="*/ 318 w 363"/>
                <a:gd name="T11" fmla="*/ 0 h 91"/>
                <a:gd name="T12" fmla="*/ 45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45" y="0"/>
                  </a:moveTo>
                  <a:lnTo>
                    <a:pt x="0" y="46"/>
                  </a:lnTo>
                  <a:lnTo>
                    <a:pt x="45" y="91"/>
                  </a:lnTo>
                  <a:lnTo>
                    <a:pt x="318" y="91"/>
                  </a:lnTo>
                  <a:lnTo>
                    <a:pt x="363" y="46"/>
                  </a:lnTo>
                  <a:lnTo>
                    <a:pt x="318" y="0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rgbClr val="333333">
                <a:alpha val="3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010" name="Freeform 506">
              <a:extLst>
                <a:ext uri="{FF2B5EF4-FFF2-40B4-BE49-F238E27FC236}">
                  <a16:creationId xmlns:a16="http://schemas.microsoft.com/office/drawing/2014/main" id="{89BC1916-4187-4824-B5DC-7E939FF1FA77}"/>
                </a:ext>
              </a:extLst>
            </p:cNvPr>
            <p:cNvSpPr>
              <a:spLocks/>
            </p:cNvSpPr>
            <p:nvPr/>
          </p:nvSpPr>
          <p:spPr bwMode="auto">
            <a:xfrm>
              <a:off x="2530" y="1100"/>
              <a:ext cx="129" cy="34"/>
            </a:xfrm>
            <a:custGeom>
              <a:avLst/>
              <a:gdLst>
                <a:gd name="T0" fmla="*/ 45 w 363"/>
                <a:gd name="T1" fmla="*/ 0 h 91"/>
                <a:gd name="T2" fmla="*/ 0 w 363"/>
                <a:gd name="T3" fmla="*/ 46 h 91"/>
                <a:gd name="T4" fmla="*/ 45 w 363"/>
                <a:gd name="T5" fmla="*/ 91 h 91"/>
                <a:gd name="T6" fmla="*/ 318 w 363"/>
                <a:gd name="T7" fmla="*/ 91 h 91"/>
                <a:gd name="T8" fmla="*/ 363 w 363"/>
                <a:gd name="T9" fmla="*/ 46 h 91"/>
                <a:gd name="T10" fmla="*/ 318 w 363"/>
                <a:gd name="T11" fmla="*/ 0 h 91"/>
                <a:gd name="T12" fmla="*/ 45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45" y="0"/>
                  </a:moveTo>
                  <a:lnTo>
                    <a:pt x="0" y="46"/>
                  </a:lnTo>
                  <a:lnTo>
                    <a:pt x="45" y="91"/>
                  </a:lnTo>
                  <a:lnTo>
                    <a:pt x="318" y="91"/>
                  </a:lnTo>
                  <a:lnTo>
                    <a:pt x="363" y="46"/>
                  </a:lnTo>
                  <a:lnTo>
                    <a:pt x="318" y="0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rgbClr val="333333">
                <a:alpha val="3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011" name="Freeform 507">
              <a:extLst>
                <a:ext uri="{FF2B5EF4-FFF2-40B4-BE49-F238E27FC236}">
                  <a16:creationId xmlns:a16="http://schemas.microsoft.com/office/drawing/2014/main" id="{FC24D64A-BD27-40D8-84FC-41F3CE9C5FDF}"/>
                </a:ext>
              </a:extLst>
            </p:cNvPr>
            <p:cNvSpPr>
              <a:spLocks/>
            </p:cNvSpPr>
            <p:nvPr/>
          </p:nvSpPr>
          <p:spPr bwMode="auto">
            <a:xfrm>
              <a:off x="2530" y="1219"/>
              <a:ext cx="129" cy="34"/>
            </a:xfrm>
            <a:custGeom>
              <a:avLst/>
              <a:gdLst>
                <a:gd name="T0" fmla="*/ 45 w 363"/>
                <a:gd name="T1" fmla="*/ 0 h 91"/>
                <a:gd name="T2" fmla="*/ 0 w 363"/>
                <a:gd name="T3" fmla="*/ 46 h 91"/>
                <a:gd name="T4" fmla="*/ 45 w 363"/>
                <a:gd name="T5" fmla="*/ 91 h 91"/>
                <a:gd name="T6" fmla="*/ 318 w 363"/>
                <a:gd name="T7" fmla="*/ 91 h 91"/>
                <a:gd name="T8" fmla="*/ 363 w 363"/>
                <a:gd name="T9" fmla="*/ 46 h 91"/>
                <a:gd name="T10" fmla="*/ 318 w 363"/>
                <a:gd name="T11" fmla="*/ 0 h 91"/>
                <a:gd name="T12" fmla="*/ 45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45" y="0"/>
                  </a:moveTo>
                  <a:lnTo>
                    <a:pt x="0" y="46"/>
                  </a:lnTo>
                  <a:lnTo>
                    <a:pt x="45" y="91"/>
                  </a:lnTo>
                  <a:lnTo>
                    <a:pt x="318" y="91"/>
                  </a:lnTo>
                  <a:lnTo>
                    <a:pt x="363" y="46"/>
                  </a:lnTo>
                  <a:lnTo>
                    <a:pt x="318" y="0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rgbClr val="333333">
                <a:alpha val="3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012" name="Freeform 508">
              <a:extLst>
                <a:ext uri="{FF2B5EF4-FFF2-40B4-BE49-F238E27FC236}">
                  <a16:creationId xmlns:a16="http://schemas.microsoft.com/office/drawing/2014/main" id="{1078FEAB-E208-48BE-98B2-D2788C115E1D}"/>
                </a:ext>
              </a:extLst>
            </p:cNvPr>
            <p:cNvSpPr>
              <a:spLocks/>
            </p:cNvSpPr>
            <p:nvPr/>
          </p:nvSpPr>
          <p:spPr bwMode="auto">
            <a:xfrm>
              <a:off x="2510" y="1124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solidFill>
              <a:srgbClr val="333333">
                <a:alpha val="3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013" name="Freeform 509">
              <a:extLst>
                <a:ext uri="{FF2B5EF4-FFF2-40B4-BE49-F238E27FC236}">
                  <a16:creationId xmlns:a16="http://schemas.microsoft.com/office/drawing/2014/main" id="{56ACDDD2-1743-40CA-B64F-D16D0718F019}"/>
                </a:ext>
              </a:extLst>
            </p:cNvPr>
            <p:cNvSpPr>
              <a:spLocks/>
            </p:cNvSpPr>
            <p:nvPr/>
          </p:nvSpPr>
          <p:spPr bwMode="auto">
            <a:xfrm>
              <a:off x="2646" y="1124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solidFill>
              <a:srgbClr val="333333">
                <a:alpha val="3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014" name="Freeform 510">
              <a:extLst>
                <a:ext uri="{FF2B5EF4-FFF2-40B4-BE49-F238E27FC236}">
                  <a16:creationId xmlns:a16="http://schemas.microsoft.com/office/drawing/2014/main" id="{4EBF847A-2414-4AE1-AB63-180D5AB8FCD5}"/>
                </a:ext>
              </a:extLst>
            </p:cNvPr>
            <p:cNvSpPr>
              <a:spLocks/>
            </p:cNvSpPr>
            <p:nvPr/>
          </p:nvSpPr>
          <p:spPr bwMode="auto">
            <a:xfrm>
              <a:off x="2646" y="1002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solidFill>
              <a:srgbClr val="333333">
                <a:alpha val="3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015" name="Freeform 511">
              <a:extLst>
                <a:ext uri="{FF2B5EF4-FFF2-40B4-BE49-F238E27FC236}">
                  <a16:creationId xmlns:a16="http://schemas.microsoft.com/office/drawing/2014/main" id="{5296E580-8610-4039-A7A1-C4E9FBC8509D}"/>
                </a:ext>
              </a:extLst>
            </p:cNvPr>
            <p:cNvSpPr>
              <a:spLocks/>
            </p:cNvSpPr>
            <p:nvPr/>
          </p:nvSpPr>
          <p:spPr bwMode="auto">
            <a:xfrm>
              <a:off x="2510" y="1002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solidFill>
              <a:srgbClr val="333333">
                <a:alpha val="3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2016" name="Group 512">
            <a:extLst>
              <a:ext uri="{FF2B5EF4-FFF2-40B4-BE49-F238E27FC236}">
                <a16:creationId xmlns:a16="http://schemas.microsoft.com/office/drawing/2014/main" id="{BAA9E7D1-07C7-434B-A5AC-58D9936A3CA4}"/>
              </a:ext>
            </a:extLst>
          </p:cNvPr>
          <p:cNvGrpSpPr>
            <a:grpSpLocks/>
          </p:cNvGrpSpPr>
          <p:nvPr/>
        </p:nvGrpSpPr>
        <p:grpSpPr bwMode="auto">
          <a:xfrm>
            <a:off x="2786063" y="5589588"/>
            <a:ext cx="269875" cy="431800"/>
            <a:chOff x="2510" y="981"/>
            <a:chExt cx="170" cy="272"/>
          </a:xfrm>
        </p:grpSpPr>
        <p:sp>
          <p:nvSpPr>
            <p:cNvPr id="22017" name="Freeform 513">
              <a:extLst>
                <a:ext uri="{FF2B5EF4-FFF2-40B4-BE49-F238E27FC236}">
                  <a16:creationId xmlns:a16="http://schemas.microsoft.com/office/drawing/2014/main" id="{CFCD4F6A-E09A-4D9B-AF86-04042EE1D66A}"/>
                </a:ext>
              </a:extLst>
            </p:cNvPr>
            <p:cNvSpPr>
              <a:spLocks/>
            </p:cNvSpPr>
            <p:nvPr/>
          </p:nvSpPr>
          <p:spPr bwMode="auto">
            <a:xfrm>
              <a:off x="2530" y="981"/>
              <a:ext cx="129" cy="34"/>
            </a:xfrm>
            <a:custGeom>
              <a:avLst/>
              <a:gdLst>
                <a:gd name="T0" fmla="*/ 45 w 363"/>
                <a:gd name="T1" fmla="*/ 0 h 91"/>
                <a:gd name="T2" fmla="*/ 0 w 363"/>
                <a:gd name="T3" fmla="*/ 46 h 91"/>
                <a:gd name="T4" fmla="*/ 45 w 363"/>
                <a:gd name="T5" fmla="*/ 91 h 91"/>
                <a:gd name="T6" fmla="*/ 318 w 363"/>
                <a:gd name="T7" fmla="*/ 91 h 91"/>
                <a:gd name="T8" fmla="*/ 363 w 363"/>
                <a:gd name="T9" fmla="*/ 46 h 91"/>
                <a:gd name="T10" fmla="*/ 318 w 363"/>
                <a:gd name="T11" fmla="*/ 0 h 91"/>
                <a:gd name="T12" fmla="*/ 45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45" y="0"/>
                  </a:moveTo>
                  <a:lnTo>
                    <a:pt x="0" y="46"/>
                  </a:lnTo>
                  <a:lnTo>
                    <a:pt x="45" y="91"/>
                  </a:lnTo>
                  <a:lnTo>
                    <a:pt x="318" y="91"/>
                  </a:lnTo>
                  <a:lnTo>
                    <a:pt x="363" y="46"/>
                  </a:lnTo>
                  <a:lnTo>
                    <a:pt x="318" y="0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rgbClr val="333333">
                <a:alpha val="3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018" name="Freeform 514">
              <a:extLst>
                <a:ext uri="{FF2B5EF4-FFF2-40B4-BE49-F238E27FC236}">
                  <a16:creationId xmlns:a16="http://schemas.microsoft.com/office/drawing/2014/main" id="{DBD8D1B2-FDC4-4F86-A7E2-EF8FC5B637DD}"/>
                </a:ext>
              </a:extLst>
            </p:cNvPr>
            <p:cNvSpPr>
              <a:spLocks/>
            </p:cNvSpPr>
            <p:nvPr/>
          </p:nvSpPr>
          <p:spPr bwMode="auto">
            <a:xfrm>
              <a:off x="2530" y="1100"/>
              <a:ext cx="129" cy="34"/>
            </a:xfrm>
            <a:custGeom>
              <a:avLst/>
              <a:gdLst>
                <a:gd name="T0" fmla="*/ 45 w 363"/>
                <a:gd name="T1" fmla="*/ 0 h 91"/>
                <a:gd name="T2" fmla="*/ 0 w 363"/>
                <a:gd name="T3" fmla="*/ 46 h 91"/>
                <a:gd name="T4" fmla="*/ 45 w 363"/>
                <a:gd name="T5" fmla="*/ 91 h 91"/>
                <a:gd name="T6" fmla="*/ 318 w 363"/>
                <a:gd name="T7" fmla="*/ 91 h 91"/>
                <a:gd name="T8" fmla="*/ 363 w 363"/>
                <a:gd name="T9" fmla="*/ 46 h 91"/>
                <a:gd name="T10" fmla="*/ 318 w 363"/>
                <a:gd name="T11" fmla="*/ 0 h 91"/>
                <a:gd name="T12" fmla="*/ 45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45" y="0"/>
                  </a:moveTo>
                  <a:lnTo>
                    <a:pt x="0" y="46"/>
                  </a:lnTo>
                  <a:lnTo>
                    <a:pt x="45" y="91"/>
                  </a:lnTo>
                  <a:lnTo>
                    <a:pt x="318" y="91"/>
                  </a:lnTo>
                  <a:lnTo>
                    <a:pt x="363" y="46"/>
                  </a:lnTo>
                  <a:lnTo>
                    <a:pt x="318" y="0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rgbClr val="333333">
                <a:alpha val="3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019" name="Freeform 515">
              <a:extLst>
                <a:ext uri="{FF2B5EF4-FFF2-40B4-BE49-F238E27FC236}">
                  <a16:creationId xmlns:a16="http://schemas.microsoft.com/office/drawing/2014/main" id="{CC0BD9BD-E7FD-4A09-A95E-00A848EE8278}"/>
                </a:ext>
              </a:extLst>
            </p:cNvPr>
            <p:cNvSpPr>
              <a:spLocks/>
            </p:cNvSpPr>
            <p:nvPr/>
          </p:nvSpPr>
          <p:spPr bwMode="auto">
            <a:xfrm>
              <a:off x="2530" y="1219"/>
              <a:ext cx="129" cy="34"/>
            </a:xfrm>
            <a:custGeom>
              <a:avLst/>
              <a:gdLst>
                <a:gd name="T0" fmla="*/ 45 w 363"/>
                <a:gd name="T1" fmla="*/ 0 h 91"/>
                <a:gd name="T2" fmla="*/ 0 w 363"/>
                <a:gd name="T3" fmla="*/ 46 h 91"/>
                <a:gd name="T4" fmla="*/ 45 w 363"/>
                <a:gd name="T5" fmla="*/ 91 h 91"/>
                <a:gd name="T6" fmla="*/ 318 w 363"/>
                <a:gd name="T7" fmla="*/ 91 h 91"/>
                <a:gd name="T8" fmla="*/ 363 w 363"/>
                <a:gd name="T9" fmla="*/ 46 h 91"/>
                <a:gd name="T10" fmla="*/ 318 w 363"/>
                <a:gd name="T11" fmla="*/ 0 h 91"/>
                <a:gd name="T12" fmla="*/ 45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45" y="0"/>
                  </a:moveTo>
                  <a:lnTo>
                    <a:pt x="0" y="46"/>
                  </a:lnTo>
                  <a:lnTo>
                    <a:pt x="45" y="91"/>
                  </a:lnTo>
                  <a:lnTo>
                    <a:pt x="318" y="91"/>
                  </a:lnTo>
                  <a:lnTo>
                    <a:pt x="363" y="46"/>
                  </a:lnTo>
                  <a:lnTo>
                    <a:pt x="318" y="0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rgbClr val="333333">
                <a:alpha val="3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020" name="Freeform 516">
              <a:extLst>
                <a:ext uri="{FF2B5EF4-FFF2-40B4-BE49-F238E27FC236}">
                  <a16:creationId xmlns:a16="http://schemas.microsoft.com/office/drawing/2014/main" id="{4F7E446A-B0D1-458D-8E6A-85A0246C2003}"/>
                </a:ext>
              </a:extLst>
            </p:cNvPr>
            <p:cNvSpPr>
              <a:spLocks/>
            </p:cNvSpPr>
            <p:nvPr/>
          </p:nvSpPr>
          <p:spPr bwMode="auto">
            <a:xfrm>
              <a:off x="2510" y="1124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solidFill>
              <a:srgbClr val="333333">
                <a:alpha val="3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021" name="Freeform 517">
              <a:extLst>
                <a:ext uri="{FF2B5EF4-FFF2-40B4-BE49-F238E27FC236}">
                  <a16:creationId xmlns:a16="http://schemas.microsoft.com/office/drawing/2014/main" id="{9854E1FF-0B95-4799-BF44-2ED7D35CCB97}"/>
                </a:ext>
              </a:extLst>
            </p:cNvPr>
            <p:cNvSpPr>
              <a:spLocks/>
            </p:cNvSpPr>
            <p:nvPr/>
          </p:nvSpPr>
          <p:spPr bwMode="auto">
            <a:xfrm>
              <a:off x="2646" y="1124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solidFill>
              <a:srgbClr val="333333">
                <a:alpha val="3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022" name="Freeform 518">
              <a:extLst>
                <a:ext uri="{FF2B5EF4-FFF2-40B4-BE49-F238E27FC236}">
                  <a16:creationId xmlns:a16="http://schemas.microsoft.com/office/drawing/2014/main" id="{2C53D1A4-1045-4F92-B9F7-21ADC4858E16}"/>
                </a:ext>
              </a:extLst>
            </p:cNvPr>
            <p:cNvSpPr>
              <a:spLocks/>
            </p:cNvSpPr>
            <p:nvPr/>
          </p:nvSpPr>
          <p:spPr bwMode="auto">
            <a:xfrm>
              <a:off x="2646" y="1002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solidFill>
              <a:srgbClr val="333333">
                <a:alpha val="3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023" name="Freeform 519">
              <a:extLst>
                <a:ext uri="{FF2B5EF4-FFF2-40B4-BE49-F238E27FC236}">
                  <a16:creationId xmlns:a16="http://schemas.microsoft.com/office/drawing/2014/main" id="{5005A729-1CF0-495B-BAED-97528AB514F2}"/>
                </a:ext>
              </a:extLst>
            </p:cNvPr>
            <p:cNvSpPr>
              <a:spLocks/>
            </p:cNvSpPr>
            <p:nvPr/>
          </p:nvSpPr>
          <p:spPr bwMode="auto">
            <a:xfrm>
              <a:off x="2510" y="1002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solidFill>
              <a:srgbClr val="333333">
                <a:alpha val="3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2024" name="Group 520">
            <a:extLst>
              <a:ext uri="{FF2B5EF4-FFF2-40B4-BE49-F238E27FC236}">
                <a16:creationId xmlns:a16="http://schemas.microsoft.com/office/drawing/2014/main" id="{2847F274-6786-4F6E-8074-03AF7BBCEAE0}"/>
              </a:ext>
            </a:extLst>
          </p:cNvPr>
          <p:cNvGrpSpPr>
            <a:grpSpLocks/>
          </p:cNvGrpSpPr>
          <p:nvPr/>
        </p:nvGrpSpPr>
        <p:grpSpPr bwMode="auto">
          <a:xfrm>
            <a:off x="3105150" y="5589588"/>
            <a:ext cx="269875" cy="431800"/>
            <a:chOff x="2510" y="981"/>
            <a:chExt cx="170" cy="272"/>
          </a:xfrm>
        </p:grpSpPr>
        <p:sp>
          <p:nvSpPr>
            <p:cNvPr id="22025" name="Freeform 521">
              <a:extLst>
                <a:ext uri="{FF2B5EF4-FFF2-40B4-BE49-F238E27FC236}">
                  <a16:creationId xmlns:a16="http://schemas.microsoft.com/office/drawing/2014/main" id="{6E286D5C-1018-4689-BCE9-57FC31D3F198}"/>
                </a:ext>
              </a:extLst>
            </p:cNvPr>
            <p:cNvSpPr>
              <a:spLocks/>
            </p:cNvSpPr>
            <p:nvPr/>
          </p:nvSpPr>
          <p:spPr bwMode="auto">
            <a:xfrm>
              <a:off x="2530" y="981"/>
              <a:ext cx="129" cy="34"/>
            </a:xfrm>
            <a:custGeom>
              <a:avLst/>
              <a:gdLst>
                <a:gd name="T0" fmla="*/ 45 w 363"/>
                <a:gd name="T1" fmla="*/ 0 h 91"/>
                <a:gd name="T2" fmla="*/ 0 w 363"/>
                <a:gd name="T3" fmla="*/ 46 h 91"/>
                <a:gd name="T4" fmla="*/ 45 w 363"/>
                <a:gd name="T5" fmla="*/ 91 h 91"/>
                <a:gd name="T6" fmla="*/ 318 w 363"/>
                <a:gd name="T7" fmla="*/ 91 h 91"/>
                <a:gd name="T8" fmla="*/ 363 w 363"/>
                <a:gd name="T9" fmla="*/ 46 h 91"/>
                <a:gd name="T10" fmla="*/ 318 w 363"/>
                <a:gd name="T11" fmla="*/ 0 h 91"/>
                <a:gd name="T12" fmla="*/ 45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45" y="0"/>
                  </a:moveTo>
                  <a:lnTo>
                    <a:pt x="0" y="46"/>
                  </a:lnTo>
                  <a:lnTo>
                    <a:pt x="45" y="91"/>
                  </a:lnTo>
                  <a:lnTo>
                    <a:pt x="318" y="91"/>
                  </a:lnTo>
                  <a:lnTo>
                    <a:pt x="363" y="46"/>
                  </a:lnTo>
                  <a:lnTo>
                    <a:pt x="318" y="0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rgbClr val="333333">
                <a:alpha val="3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026" name="Freeform 522">
              <a:extLst>
                <a:ext uri="{FF2B5EF4-FFF2-40B4-BE49-F238E27FC236}">
                  <a16:creationId xmlns:a16="http://schemas.microsoft.com/office/drawing/2014/main" id="{819FAC13-9025-4E72-BE34-E5E3C2AC5CF2}"/>
                </a:ext>
              </a:extLst>
            </p:cNvPr>
            <p:cNvSpPr>
              <a:spLocks/>
            </p:cNvSpPr>
            <p:nvPr/>
          </p:nvSpPr>
          <p:spPr bwMode="auto">
            <a:xfrm>
              <a:off x="2530" y="1100"/>
              <a:ext cx="129" cy="34"/>
            </a:xfrm>
            <a:custGeom>
              <a:avLst/>
              <a:gdLst>
                <a:gd name="T0" fmla="*/ 45 w 363"/>
                <a:gd name="T1" fmla="*/ 0 h 91"/>
                <a:gd name="T2" fmla="*/ 0 w 363"/>
                <a:gd name="T3" fmla="*/ 46 h 91"/>
                <a:gd name="T4" fmla="*/ 45 w 363"/>
                <a:gd name="T5" fmla="*/ 91 h 91"/>
                <a:gd name="T6" fmla="*/ 318 w 363"/>
                <a:gd name="T7" fmla="*/ 91 h 91"/>
                <a:gd name="T8" fmla="*/ 363 w 363"/>
                <a:gd name="T9" fmla="*/ 46 h 91"/>
                <a:gd name="T10" fmla="*/ 318 w 363"/>
                <a:gd name="T11" fmla="*/ 0 h 91"/>
                <a:gd name="T12" fmla="*/ 45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45" y="0"/>
                  </a:moveTo>
                  <a:lnTo>
                    <a:pt x="0" y="46"/>
                  </a:lnTo>
                  <a:lnTo>
                    <a:pt x="45" y="91"/>
                  </a:lnTo>
                  <a:lnTo>
                    <a:pt x="318" y="91"/>
                  </a:lnTo>
                  <a:lnTo>
                    <a:pt x="363" y="46"/>
                  </a:lnTo>
                  <a:lnTo>
                    <a:pt x="318" y="0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rgbClr val="333333">
                <a:alpha val="3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027" name="Freeform 523">
              <a:extLst>
                <a:ext uri="{FF2B5EF4-FFF2-40B4-BE49-F238E27FC236}">
                  <a16:creationId xmlns:a16="http://schemas.microsoft.com/office/drawing/2014/main" id="{16012CA8-72FD-4976-BACD-795AFC8E647B}"/>
                </a:ext>
              </a:extLst>
            </p:cNvPr>
            <p:cNvSpPr>
              <a:spLocks/>
            </p:cNvSpPr>
            <p:nvPr/>
          </p:nvSpPr>
          <p:spPr bwMode="auto">
            <a:xfrm>
              <a:off x="2530" y="1219"/>
              <a:ext cx="129" cy="34"/>
            </a:xfrm>
            <a:custGeom>
              <a:avLst/>
              <a:gdLst>
                <a:gd name="T0" fmla="*/ 45 w 363"/>
                <a:gd name="T1" fmla="*/ 0 h 91"/>
                <a:gd name="T2" fmla="*/ 0 w 363"/>
                <a:gd name="T3" fmla="*/ 46 h 91"/>
                <a:gd name="T4" fmla="*/ 45 w 363"/>
                <a:gd name="T5" fmla="*/ 91 h 91"/>
                <a:gd name="T6" fmla="*/ 318 w 363"/>
                <a:gd name="T7" fmla="*/ 91 h 91"/>
                <a:gd name="T8" fmla="*/ 363 w 363"/>
                <a:gd name="T9" fmla="*/ 46 h 91"/>
                <a:gd name="T10" fmla="*/ 318 w 363"/>
                <a:gd name="T11" fmla="*/ 0 h 91"/>
                <a:gd name="T12" fmla="*/ 45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45" y="0"/>
                  </a:moveTo>
                  <a:lnTo>
                    <a:pt x="0" y="46"/>
                  </a:lnTo>
                  <a:lnTo>
                    <a:pt x="45" y="91"/>
                  </a:lnTo>
                  <a:lnTo>
                    <a:pt x="318" y="91"/>
                  </a:lnTo>
                  <a:lnTo>
                    <a:pt x="363" y="46"/>
                  </a:lnTo>
                  <a:lnTo>
                    <a:pt x="318" y="0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rgbClr val="333333">
                <a:alpha val="3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028" name="Freeform 524">
              <a:extLst>
                <a:ext uri="{FF2B5EF4-FFF2-40B4-BE49-F238E27FC236}">
                  <a16:creationId xmlns:a16="http://schemas.microsoft.com/office/drawing/2014/main" id="{A75E0781-4F6C-44CE-AA37-9B80B34172BA}"/>
                </a:ext>
              </a:extLst>
            </p:cNvPr>
            <p:cNvSpPr>
              <a:spLocks/>
            </p:cNvSpPr>
            <p:nvPr/>
          </p:nvSpPr>
          <p:spPr bwMode="auto">
            <a:xfrm>
              <a:off x="2510" y="1124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solidFill>
              <a:srgbClr val="333333">
                <a:alpha val="3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029" name="Freeform 525">
              <a:extLst>
                <a:ext uri="{FF2B5EF4-FFF2-40B4-BE49-F238E27FC236}">
                  <a16:creationId xmlns:a16="http://schemas.microsoft.com/office/drawing/2014/main" id="{59EB2193-D091-4C61-8A79-9E2572838F9C}"/>
                </a:ext>
              </a:extLst>
            </p:cNvPr>
            <p:cNvSpPr>
              <a:spLocks/>
            </p:cNvSpPr>
            <p:nvPr/>
          </p:nvSpPr>
          <p:spPr bwMode="auto">
            <a:xfrm>
              <a:off x="2646" y="1124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solidFill>
              <a:srgbClr val="333333">
                <a:alpha val="3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030" name="Freeform 526">
              <a:extLst>
                <a:ext uri="{FF2B5EF4-FFF2-40B4-BE49-F238E27FC236}">
                  <a16:creationId xmlns:a16="http://schemas.microsoft.com/office/drawing/2014/main" id="{C9D56B3C-8C69-4151-B8D8-12D0433C7FFF}"/>
                </a:ext>
              </a:extLst>
            </p:cNvPr>
            <p:cNvSpPr>
              <a:spLocks/>
            </p:cNvSpPr>
            <p:nvPr/>
          </p:nvSpPr>
          <p:spPr bwMode="auto">
            <a:xfrm>
              <a:off x="2646" y="1002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solidFill>
              <a:srgbClr val="333333">
                <a:alpha val="3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031" name="Freeform 527">
              <a:extLst>
                <a:ext uri="{FF2B5EF4-FFF2-40B4-BE49-F238E27FC236}">
                  <a16:creationId xmlns:a16="http://schemas.microsoft.com/office/drawing/2014/main" id="{92E3937B-6018-402D-8FB1-9073C7816DB0}"/>
                </a:ext>
              </a:extLst>
            </p:cNvPr>
            <p:cNvSpPr>
              <a:spLocks/>
            </p:cNvSpPr>
            <p:nvPr/>
          </p:nvSpPr>
          <p:spPr bwMode="auto">
            <a:xfrm>
              <a:off x="2510" y="1002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solidFill>
              <a:srgbClr val="333333">
                <a:alpha val="3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2032" name="Group 528">
            <a:extLst>
              <a:ext uri="{FF2B5EF4-FFF2-40B4-BE49-F238E27FC236}">
                <a16:creationId xmlns:a16="http://schemas.microsoft.com/office/drawing/2014/main" id="{D31C41D1-2E41-4B47-A6A4-0EFFE446644F}"/>
              </a:ext>
            </a:extLst>
          </p:cNvPr>
          <p:cNvGrpSpPr>
            <a:grpSpLocks/>
          </p:cNvGrpSpPr>
          <p:nvPr/>
        </p:nvGrpSpPr>
        <p:grpSpPr bwMode="auto">
          <a:xfrm>
            <a:off x="3425825" y="5589588"/>
            <a:ext cx="269875" cy="431800"/>
            <a:chOff x="2510" y="981"/>
            <a:chExt cx="170" cy="272"/>
          </a:xfrm>
        </p:grpSpPr>
        <p:sp>
          <p:nvSpPr>
            <p:cNvPr id="22033" name="Freeform 529">
              <a:extLst>
                <a:ext uri="{FF2B5EF4-FFF2-40B4-BE49-F238E27FC236}">
                  <a16:creationId xmlns:a16="http://schemas.microsoft.com/office/drawing/2014/main" id="{F35C0777-C082-4032-AB22-CCD67BA40E4C}"/>
                </a:ext>
              </a:extLst>
            </p:cNvPr>
            <p:cNvSpPr>
              <a:spLocks/>
            </p:cNvSpPr>
            <p:nvPr/>
          </p:nvSpPr>
          <p:spPr bwMode="auto">
            <a:xfrm>
              <a:off x="2530" y="981"/>
              <a:ext cx="129" cy="34"/>
            </a:xfrm>
            <a:custGeom>
              <a:avLst/>
              <a:gdLst>
                <a:gd name="T0" fmla="*/ 45 w 363"/>
                <a:gd name="T1" fmla="*/ 0 h 91"/>
                <a:gd name="T2" fmla="*/ 0 w 363"/>
                <a:gd name="T3" fmla="*/ 46 h 91"/>
                <a:gd name="T4" fmla="*/ 45 w 363"/>
                <a:gd name="T5" fmla="*/ 91 h 91"/>
                <a:gd name="T6" fmla="*/ 318 w 363"/>
                <a:gd name="T7" fmla="*/ 91 h 91"/>
                <a:gd name="T8" fmla="*/ 363 w 363"/>
                <a:gd name="T9" fmla="*/ 46 h 91"/>
                <a:gd name="T10" fmla="*/ 318 w 363"/>
                <a:gd name="T11" fmla="*/ 0 h 91"/>
                <a:gd name="T12" fmla="*/ 45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45" y="0"/>
                  </a:moveTo>
                  <a:lnTo>
                    <a:pt x="0" y="46"/>
                  </a:lnTo>
                  <a:lnTo>
                    <a:pt x="45" y="91"/>
                  </a:lnTo>
                  <a:lnTo>
                    <a:pt x="318" y="91"/>
                  </a:lnTo>
                  <a:lnTo>
                    <a:pt x="363" y="46"/>
                  </a:lnTo>
                  <a:lnTo>
                    <a:pt x="318" y="0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rgbClr val="333333">
                <a:alpha val="3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034" name="Freeform 530">
              <a:extLst>
                <a:ext uri="{FF2B5EF4-FFF2-40B4-BE49-F238E27FC236}">
                  <a16:creationId xmlns:a16="http://schemas.microsoft.com/office/drawing/2014/main" id="{D3E7BB26-30BE-4606-81EC-62C2CD272124}"/>
                </a:ext>
              </a:extLst>
            </p:cNvPr>
            <p:cNvSpPr>
              <a:spLocks/>
            </p:cNvSpPr>
            <p:nvPr/>
          </p:nvSpPr>
          <p:spPr bwMode="auto">
            <a:xfrm>
              <a:off x="2530" y="1100"/>
              <a:ext cx="129" cy="34"/>
            </a:xfrm>
            <a:custGeom>
              <a:avLst/>
              <a:gdLst>
                <a:gd name="T0" fmla="*/ 45 w 363"/>
                <a:gd name="T1" fmla="*/ 0 h 91"/>
                <a:gd name="T2" fmla="*/ 0 w 363"/>
                <a:gd name="T3" fmla="*/ 46 h 91"/>
                <a:gd name="T4" fmla="*/ 45 w 363"/>
                <a:gd name="T5" fmla="*/ 91 h 91"/>
                <a:gd name="T6" fmla="*/ 318 w 363"/>
                <a:gd name="T7" fmla="*/ 91 h 91"/>
                <a:gd name="T8" fmla="*/ 363 w 363"/>
                <a:gd name="T9" fmla="*/ 46 h 91"/>
                <a:gd name="T10" fmla="*/ 318 w 363"/>
                <a:gd name="T11" fmla="*/ 0 h 91"/>
                <a:gd name="T12" fmla="*/ 45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45" y="0"/>
                  </a:moveTo>
                  <a:lnTo>
                    <a:pt x="0" y="46"/>
                  </a:lnTo>
                  <a:lnTo>
                    <a:pt x="45" y="91"/>
                  </a:lnTo>
                  <a:lnTo>
                    <a:pt x="318" y="91"/>
                  </a:lnTo>
                  <a:lnTo>
                    <a:pt x="363" y="46"/>
                  </a:lnTo>
                  <a:lnTo>
                    <a:pt x="318" y="0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rgbClr val="333333">
                <a:alpha val="3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035" name="Freeform 531">
              <a:extLst>
                <a:ext uri="{FF2B5EF4-FFF2-40B4-BE49-F238E27FC236}">
                  <a16:creationId xmlns:a16="http://schemas.microsoft.com/office/drawing/2014/main" id="{E701DE4B-62F4-479A-9F50-1C8718C0F589}"/>
                </a:ext>
              </a:extLst>
            </p:cNvPr>
            <p:cNvSpPr>
              <a:spLocks/>
            </p:cNvSpPr>
            <p:nvPr/>
          </p:nvSpPr>
          <p:spPr bwMode="auto">
            <a:xfrm>
              <a:off x="2530" y="1219"/>
              <a:ext cx="129" cy="34"/>
            </a:xfrm>
            <a:custGeom>
              <a:avLst/>
              <a:gdLst>
                <a:gd name="T0" fmla="*/ 45 w 363"/>
                <a:gd name="T1" fmla="*/ 0 h 91"/>
                <a:gd name="T2" fmla="*/ 0 w 363"/>
                <a:gd name="T3" fmla="*/ 46 h 91"/>
                <a:gd name="T4" fmla="*/ 45 w 363"/>
                <a:gd name="T5" fmla="*/ 91 h 91"/>
                <a:gd name="T6" fmla="*/ 318 w 363"/>
                <a:gd name="T7" fmla="*/ 91 h 91"/>
                <a:gd name="T8" fmla="*/ 363 w 363"/>
                <a:gd name="T9" fmla="*/ 46 h 91"/>
                <a:gd name="T10" fmla="*/ 318 w 363"/>
                <a:gd name="T11" fmla="*/ 0 h 91"/>
                <a:gd name="T12" fmla="*/ 45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45" y="0"/>
                  </a:moveTo>
                  <a:lnTo>
                    <a:pt x="0" y="46"/>
                  </a:lnTo>
                  <a:lnTo>
                    <a:pt x="45" y="91"/>
                  </a:lnTo>
                  <a:lnTo>
                    <a:pt x="318" y="91"/>
                  </a:lnTo>
                  <a:lnTo>
                    <a:pt x="363" y="46"/>
                  </a:lnTo>
                  <a:lnTo>
                    <a:pt x="318" y="0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rgbClr val="333333">
                <a:alpha val="3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036" name="Freeform 532">
              <a:extLst>
                <a:ext uri="{FF2B5EF4-FFF2-40B4-BE49-F238E27FC236}">
                  <a16:creationId xmlns:a16="http://schemas.microsoft.com/office/drawing/2014/main" id="{CFAE396D-1846-410B-B0E4-1C98CDFB03F5}"/>
                </a:ext>
              </a:extLst>
            </p:cNvPr>
            <p:cNvSpPr>
              <a:spLocks/>
            </p:cNvSpPr>
            <p:nvPr/>
          </p:nvSpPr>
          <p:spPr bwMode="auto">
            <a:xfrm>
              <a:off x="2510" y="1124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solidFill>
              <a:srgbClr val="333333">
                <a:alpha val="3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037" name="Freeform 533">
              <a:extLst>
                <a:ext uri="{FF2B5EF4-FFF2-40B4-BE49-F238E27FC236}">
                  <a16:creationId xmlns:a16="http://schemas.microsoft.com/office/drawing/2014/main" id="{B34CE9AB-107B-4C52-8FDC-85F47DC29218}"/>
                </a:ext>
              </a:extLst>
            </p:cNvPr>
            <p:cNvSpPr>
              <a:spLocks/>
            </p:cNvSpPr>
            <p:nvPr/>
          </p:nvSpPr>
          <p:spPr bwMode="auto">
            <a:xfrm>
              <a:off x="2646" y="1124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solidFill>
              <a:srgbClr val="333333">
                <a:alpha val="3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038" name="Freeform 534">
              <a:extLst>
                <a:ext uri="{FF2B5EF4-FFF2-40B4-BE49-F238E27FC236}">
                  <a16:creationId xmlns:a16="http://schemas.microsoft.com/office/drawing/2014/main" id="{586D0695-9342-4F97-A1C0-45B84A177874}"/>
                </a:ext>
              </a:extLst>
            </p:cNvPr>
            <p:cNvSpPr>
              <a:spLocks/>
            </p:cNvSpPr>
            <p:nvPr/>
          </p:nvSpPr>
          <p:spPr bwMode="auto">
            <a:xfrm>
              <a:off x="2646" y="1002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solidFill>
              <a:srgbClr val="333333">
                <a:alpha val="3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039" name="Freeform 535">
              <a:extLst>
                <a:ext uri="{FF2B5EF4-FFF2-40B4-BE49-F238E27FC236}">
                  <a16:creationId xmlns:a16="http://schemas.microsoft.com/office/drawing/2014/main" id="{9857338F-929C-4DFD-82BB-79B0A031AD11}"/>
                </a:ext>
              </a:extLst>
            </p:cNvPr>
            <p:cNvSpPr>
              <a:spLocks/>
            </p:cNvSpPr>
            <p:nvPr/>
          </p:nvSpPr>
          <p:spPr bwMode="auto">
            <a:xfrm>
              <a:off x="2510" y="1002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solidFill>
              <a:srgbClr val="333333">
                <a:alpha val="3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2040" name="Group 536">
            <a:extLst>
              <a:ext uri="{FF2B5EF4-FFF2-40B4-BE49-F238E27FC236}">
                <a16:creationId xmlns:a16="http://schemas.microsoft.com/office/drawing/2014/main" id="{EE829D6C-1C09-4123-AFD9-CBB801DEFA7D}"/>
              </a:ext>
            </a:extLst>
          </p:cNvPr>
          <p:cNvGrpSpPr>
            <a:grpSpLocks/>
          </p:cNvGrpSpPr>
          <p:nvPr/>
        </p:nvGrpSpPr>
        <p:grpSpPr bwMode="auto">
          <a:xfrm>
            <a:off x="3746500" y="5589588"/>
            <a:ext cx="269875" cy="431800"/>
            <a:chOff x="2510" y="981"/>
            <a:chExt cx="170" cy="272"/>
          </a:xfrm>
        </p:grpSpPr>
        <p:sp>
          <p:nvSpPr>
            <p:cNvPr id="22041" name="Freeform 537">
              <a:extLst>
                <a:ext uri="{FF2B5EF4-FFF2-40B4-BE49-F238E27FC236}">
                  <a16:creationId xmlns:a16="http://schemas.microsoft.com/office/drawing/2014/main" id="{46E480BA-F83F-4A8F-855E-1C1D87A8534E}"/>
                </a:ext>
              </a:extLst>
            </p:cNvPr>
            <p:cNvSpPr>
              <a:spLocks/>
            </p:cNvSpPr>
            <p:nvPr/>
          </p:nvSpPr>
          <p:spPr bwMode="auto">
            <a:xfrm>
              <a:off x="2530" y="981"/>
              <a:ext cx="129" cy="34"/>
            </a:xfrm>
            <a:custGeom>
              <a:avLst/>
              <a:gdLst>
                <a:gd name="T0" fmla="*/ 45 w 363"/>
                <a:gd name="T1" fmla="*/ 0 h 91"/>
                <a:gd name="T2" fmla="*/ 0 w 363"/>
                <a:gd name="T3" fmla="*/ 46 h 91"/>
                <a:gd name="T4" fmla="*/ 45 w 363"/>
                <a:gd name="T5" fmla="*/ 91 h 91"/>
                <a:gd name="T6" fmla="*/ 318 w 363"/>
                <a:gd name="T7" fmla="*/ 91 h 91"/>
                <a:gd name="T8" fmla="*/ 363 w 363"/>
                <a:gd name="T9" fmla="*/ 46 h 91"/>
                <a:gd name="T10" fmla="*/ 318 w 363"/>
                <a:gd name="T11" fmla="*/ 0 h 91"/>
                <a:gd name="T12" fmla="*/ 45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45" y="0"/>
                  </a:moveTo>
                  <a:lnTo>
                    <a:pt x="0" y="46"/>
                  </a:lnTo>
                  <a:lnTo>
                    <a:pt x="45" y="91"/>
                  </a:lnTo>
                  <a:lnTo>
                    <a:pt x="318" y="91"/>
                  </a:lnTo>
                  <a:lnTo>
                    <a:pt x="363" y="46"/>
                  </a:lnTo>
                  <a:lnTo>
                    <a:pt x="318" y="0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rgbClr val="333333">
                <a:alpha val="3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042" name="Freeform 538">
              <a:extLst>
                <a:ext uri="{FF2B5EF4-FFF2-40B4-BE49-F238E27FC236}">
                  <a16:creationId xmlns:a16="http://schemas.microsoft.com/office/drawing/2014/main" id="{1E634733-E559-439A-BE37-E84CFC14AFF9}"/>
                </a:ext>
              </a:extLst>
            </p:cNvPr>
            <p:cNvSpPr>
              <a:spLocks/>
            </p:cNvSpPr>
            <p:nvPr/>
          </p:nvSpPr>
          <p:spPr bwMode="auto">
            <a:xfrm>
              <a:off x="2530" y="1100"/>
              <a:ext cx="129" cy="34"/>
            </a:xfrm>
            <a:custGeom>
              <a:avLst/>
              <a:gdLst>
                <a:gd name="T0" fmla="*/ 45 w 363"/>
                <a:gd name="T1" fmla="*/ 0 h 91"/>
                <a:gd name="T2" fmla="*/ 0 w 363"/>
                <a:gd name="T3" fmla="*/ 46 h 91"/>
                <a:gd name="T4" fmla="*/ 45 w 363"/>
                <a:gd name="T5" fmla="*/ 91 h 91"/>
                <a:gd name="T6" fmla="*/ 318 w 363"/>
                <a:gd name="T7" fmla="*/ 91 h 91"/>
                <a:gd name="T8" fmla="*/ 363 w 363"/>
                <a:gd name="T9" fmla="*/ 46 h 91"/>
                <a:gd name="T10" fmla="*/ 318 w 363"/>
                <a:gd name="T11" fmla="*/ 0 h 91"/>
                <a:gd name="T12" fmla="*/ 45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45" y="0"/>
                  </a:moveTo>
                  <a:lnTo>
                    <a:pt x="0" y="46"/>
                  </a:lnTo>
                  <a:lnTo>
                    <a:pt x="45" y="91"/>
                  </a:lnTo>
                  <a:lnTo>
                    <a:pt x="318" y="91"/>
                  </a:lnTo>
                  <a:lnTo>
                    <a:pt x="363" y="46"/>
                  </a:lnTo>
                  <a:lnTo>
                    <a:pt x="318" y="0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rgbClr val="333333">
                <a:alpha val="3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043" name="Freeform 539">
              <a:extLst>
                <a:ext uri="{FF2B5EF4-FFF2-40B4-BE49-F238E27FC236}">
                  <a16:creationId xmlns:a16="http://schemas.microsoft.com/office/drawing/2014/main" id="{9C9979D5-0262-4DC4-A882-B16ECC8B9F53}"/>
                </a:ext>
              </a:extLst>
            </p:cNvPr>
            <p:cNvSpPr>
              <a:spLocks/>
            </p:cNvSpPr>
            <p:nvPr/>
          </p:nvSpPr>
          <p:spPr bwMode="auto">
            <a:xfrm>
              <a:off x="2530" y="1219"/>
              <a:ext cx="129" cy="34"/>
            </a:xfrm>
            <a:custGeom>
              <a:avLst/>
              <a:gdLst>
                <a:gd name="T0" fmla="*/ 45 w 363"/>
                <a:gd name="T1" fmla="*/ 0 h 91"/>
                <a:gd name="T2" fmla="*/ 0 w 363"/>
                <a:gd name="T3" fmla="*/ 46 h 91"/>
                <a:gd name="T4" fmla="*/ 45 w 363"/>
                <a:gd name="T5" fmla="*/ 91 h 91"/>
                <a:gd name="T6" fmla="*/ 318 w 363"/>
                <a:gd name="T7" fmla="*/ 91 h 91"/>
                <a:gd name="T8" fmla="*/ 363 w 363"/>
                <a:gd name="T9" fmla="*/ 46 h 91"/>
                <a:gd name="T10" fmla="*/ 318 w 363"/>
                <a:gd name="T11" fmla="*/ 0 h 91"/>
                <a:gd name="T12" fmla="*/ 45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45" y="0"/>
                  </a:moveTo>
                  <a:lnTo>
                    <a:pt x="0" y="46"/>
                  </a:lnTo>
                  <a:lnTo>
                    <a:pt x="45" y="91"/>
                  </a:lnTo>
                  <a:lnTo>
                    <a:pt x="318" y="91"/>
                  </a:lnTo>
                  <a:lnTo>
                    <a:pt x="363" y="46"/>
                  </a:lnTo>
                  <a:lnTo>
                    <a:pt x="318" y="0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rgbClr val="333333">
                <a:alpha val="3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044" name="Freeform 540">
              <a:extLst>
                <a:ext uri="{FF2B5EF4-FFF2-40B4-BE49-F238E27FC236}">
                  <a16:creationId xmlns:a16="http://schemas.microsoft.com/office/drawing/2014/main" id="{8E48C5CB-820D-4F0C-BB3F-609542634015}"/>
                </a:ext>
              </a:extLst>
            </p:cNvPr>
            <p:cNvSpPr>
              <a:spLocks/>
            </p:cNvSpPr>
            <p:nvPr/>
          </p:nvSpPr>
          <p:spPr bwMode="auto">
            <a:xfrm>
              <a:off x="2510" y="1124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solidFill>
              <a:srgbClr val="333333">
                <a:alpha val="3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045" name="Freeform 541">
              <a:extLst>
                <a:ext uri="{FF2B5EF4-FFF2-40B4-BE49-F238E27FC236}">
                  <a16:creationId xmlns:a16="http://schemas.microsoft.com/office/drawing/2014/main" id="{B49FED47-E599-4474-A8D4-46B3D0299A67}"/>
                </a:ext>
              </a:extLst>
            </p:cNvPr>
            <p:cNvSpPr>
              <a:spLocks/>
            </p:cNvSpPr>
            <p:nvPr/>
          </p:nvSpPr>
          <p:spPr bwMode="auto">
            <a:xfrm>
              <a:off x="2646" y="1124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solidFill>
              <a:srgbClr val="333333">
                <a:alpha val="3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046" name="Freeform 542">
              <a:extLst>
                <a:ext uri="{FF2B5EF4-FFF2-40B4-BE49-F238E27FC236}">
                  <a16:creationId xmlns:a16="http://schemas.microsoft.com/office/drawing/2014/main" id="{55A74A82-91EA-4DF7-9159-A954892E9B82}"/>
                </a:ext>
              </a:extLst>
            </p:cNvPr>
            <p:cNvSpPr>
              <a:spLocks/>
            </p:cNvSpPr>
            <p:nvPr/>
          </p:nvSpPr>
          <p:spPr bwMode="auto">
            <a:xfrm>
              <a:off x="2646" y="1002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solidFill>
              <a:srgbClr val="333333">
                <a:alpha val="3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047" name="Freeform 543">
              <a:extLst>
                <a:ext uri="{FF2B5EF4-FFF2-40B4-BE49-F238E27FC236}">
                  <a16:creationId xmlns:a16="http://schemas.microsoft.com/office/drawing/2014/main" id="{BBBEA92B-8D2E-41B1-99BE-0B938F692390}"/>
                </a:ext>
              </a:extLst>
            </p:cNvPr>
            <p:cNvSpPr>
              <a:spLocks/>
            </p:cNvSpPr>
            <p:nvPr/>
          </p:nvSpPr>
          <p:spPr bwMode="auto">
            <a:xfrm>
              <a:off x="2510" y="1002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solidFill>
              <a:srgbClr val="333333">
                <a:alpha val="3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2048" name="Group 544">
            <a:extLst>
              <a:ext uri="{FF2B5EF4-FFF2-40B4-BE49-F238E27FC236}">
                <a16:creationId xmlns:a16="http://schemas.microsoft.com/office/drawing/2014/main" id="{91CB1EFB-FE87-4449-809C-8A58AB1E9678}"/>
              </a:ext>
            </a:extLst>
          </p:cNvPr>
          <p:cNvGrpSpPr>
            <a:grpSpLocks/>
          </p:cNvGrpSpPr>
          <p:nvPr/>
        </p:nvGrpSpPr>
        <p:grpSpPr bwMode="auto">
          <a:xfrm>
            <a:off x="4065588" y="5589588"/>
            <a:ext cx="269875" cy="431800"/>
            <a:chOff x="2510" y="981"/>
            <a:chExt cx="170" cy="272"/>
          </a:xfrm>
        </p:grpSpPr>
        <p:sp>
          <p:nvSpPr>
            <p:cNvPr id="22049" name="Freeform 545">
              <a:extLst>
                <a:ext uri="{FF2B5EF4-FFF2-40B4-BE49-F238E27FC236}">
                  <a16:creationId xmlns:a16="http://schemas.microsoft.com/office/drawing/2014/main" id="{96037123-9223-4F73-9540-54C68B987C9D}"/>
                </a:ext>
              </a:extLst>
            </p:cNvPr>
            <p:cNvSpPr>
              <a:spLocks/>
            </p:cNvSpPr>
            <p:nvPr/>
          </p:nvSpPr>
          <p:spPr bwMode="auto">
            <a:xfrm>
              <a:off x="2530" y="981"/>
              <a:ext cx="129" cy="34"/>
            </a:xfrm>
            <a:custGeom>
              <a:avLst/>
              <a:gdLst>
                <a:gd name="T0" fmla="*/ 45 w 363"/>
                <a:gd name="T1" fmla="*/ 0 h 91"/>
                <a:gd name="T2" fmla="*/ 0 w 363"/>
                <a:gd name="T3" fmla="*/ 46 h 91"/>
                <a:gd name="T4" fmla="*/ 45 w 363"/>
                <a:gd name="T5" fmla="*/ 91 h 91"/>
                <a:gd name="T6" fmla="*/ 318 w 363"/>
                <a:gd name="T7" fmla="*/ 91 h 91"/>
                <a:gd name="T8" fmla="*/ 363 w 363"/>
                <a:gd name="T9" fmla="*/ 46 h 91"/>
                <a:gd name="T10" fmla="*/ 318 w 363"/>
                <a:gd name="T11" fmla="*/ 0 h 91"/>
                <a:gd name="T12" fmla="*/ 45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45" y="0"/>
                  </a:moveTo>
                  <a:lnTo>
                    <a:pt x="0" y="46"/>
                  </a:lnTo>
                  <a:lnTo>
                    <a:pt x="45" y="91"/>
                  </a:lnTo>
                  <a:lnTo>
                    <a:pt x="318" y="91"/>
                  </a:lnTo>
                  <a:lnTo>
                    <a:pt x="363" y="46"/>
                  </a:lnTo>
                  <a:lnTo>
                    <a:pt x="318" y="0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rgbClr val="333333">
                <a:alpha val="3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050" name="Freeform 546">
              <a:extLst>
                <a:ext uri="{FF2B5EF4-FFF2-40B4-BE49-F238E27FC236}">
                  <a16:creationId xmlns:a16="http://schemas.microsoft.com/office/drawing/2014/main" id="{EDE733C1-3845-4751-BD59-02395F57E6F1}"/>
                </a:ext>
              </a:extLst>
            </p:cNvPr>
            <p:cNvSpPr>
              <a:spLocks/>
            </p:cNvSpPr>
            <p:nvPr/>
          </p:nvSpPr>
          <p:spPr bwMode="auto">
            <a:xfrm>
              <a:off x="2530" y="1100"/>
              <a:ext cx="129" cy="34"/>
            </a:xfrm>
            <a:custGeom>
              <a:avLst/>
              <a:gdLst>
                <a:gd name="T0" fmla="*/ 45 w 363"/>
                <a:gd name="T1" fmla="*/ 0 h 91"/>
                <a:gd name="T2" fmla="*/ 0 w 363"/>
                <a:gd name="T3" fmla="*/ 46 h 91"/>
                <a:gd name="T4" fmla="*/ 45 w 363"/>
                <a:gd name="T5" fmla="*/ 91 h 91"/>
                <a:gd name="T6" fmla="*/ 318 w 363"/>
                <a:gd name="T7" fmla="*/ 91 h 91"/>
                <a:gd name="T8" fmla="*/ 363 w 363"/>
                <a:gd name="T9" fmla="*/ 46 h 91"/>
                <a:gd name="T10" fmla="*/ 318 w 363"/>
                <a:gd name="T11" fmla="*/ 0 h 91"/>
                <a:gd name="T12" fmla="*/ 45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45" y="0"/>
                  </a:moveTo>
                  <a:lnTo>
                    <a:pt x="0" y="46"/>
                  </a:lnTo>
                  <a:lnTo>
                    <a:pt x="45" y="91"/>
                  </a:lnTo>
                  <a:lnTo>
                    <a:pt x="318" y="91"/>
                  </a:lnTo>
                  <a:lnTo>
                    <a:pt x="363" y="46"/>
                  </a:lnTo>
                  <a:lnTo>
                    <a:pt x="318" y="0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rgbClr val="333333">
                <a:alpha val="3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051" name="Freeform 547">
              <a:extLst>
                <a:ext uri="{FF2B5EF4-FFF2-40B4-BE49-F238E27FC236}">
                  <a16:creationId xmlns:a16="http://schemas.microsoft.com/office/drawing/2014/main" id="{289B051C-1277-47A0-BA4C-82E3E13E1CC7}"/>
                </a:ext>
              </a:extLst>
            </p:cNvPr>
            <p:cNvSpPr>
              <a:spLocks/>
            </p:cNvSpPr>
            <p:nvPr/>
          </p:nvSpPr>
          <p:spPr bwMode="auto">
            <a:xfrm>
              <a:off x="2530" y="1219"/>
              <a:ext cx="129" cy="34"/>
            </a:xfrm>
            <a:custGeom>
              <a:avLst/>
              <a:gdLst>
                <a:gd name="T0" fmla="*/ 45 w 363"/>
                <a:gd name="T1" fmla="*/ 0 h 91"/>
                <a:gd name="T2" fmla="*/ 0 w 363"/>
                <a:gd name="T3" fmla="*/ 46 h 91"/>
                <a:gd name="T4" fmla="*/ 45 w 363"/>
                <a:gd name="T5" fmla="*/ 91 h 91"/>
                <a:gd name="T6" fmla="*/ 318 w 363"/>
                <a:gd name="T7" fmla="*/ 91 h 91"/>
                <a:gd name="T8" fmla="*/ 363 w 363"/>
                <a:gd name="T9" fmla="*/ 46 h 91"/>
                <a:gd name="T10" fmla="*/ 318 w 363"/>
                <a:gd name="T11" fmla="*/ 0 h 91"/>
                <a:gd name="T12" fmla="*/ 45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45" y="0"/>
                  </a:moveTo>
                  <a:lnTo>
                    <a:pt x="0" y="46"/>
                  </a:lnTo>
                  <a:lnTo>
                    <a:pt x="45" y="91"/>
                  </a:lnTo>
                  <a:lnTo>
                    <a:pt x="318" y="91"/>
                  </a:lnTo>
                  <a:lnTo>
                    <a:pt x="363" y="46"/>
                  </a:lnTo>
                  <a:lnTo>
                    <a:pt x="318" y="0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rgbClr val="333333">
                <a:alpha val="3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052" name="Freeform 548">
              <a:extLst>
                <a:ext uri="{FF2B5EF4-FFF2-40B4-BE49-F238E27FC236}">
                  <a16:creationId xmlns:a16="http://schemas.microsoft.com/office/drawing/2014/main" id="{6A39F2EF-DD78-4189-8383-D14034AE042C}"/>
                </a:ext>
              </a:extLst>
            </p:cNvPr>
            <p:cNvSpPr>
              <a:spLocks/>
            </p:cNvSpPr>
            <p:nvPr/>
          </p:nvSpPr>
          <p:spPr bwMode="auto">
            <a:xfrm>
              <a:off x="2510" y="1124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solidFill>
              <a:srgbClr val="333333">
                <a:alpha val="3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053" name="Freeform 549">
              <a:extLst>
                <a:ext uri="{FF2B5EF4-FFF2-40B4-BE49-F238E27FC236}">
                  <a16:creationId xmlns:a16="http://schemas.microsoft.com/office/drawing/2014/main" id="{6EF60441-DA2B-4659-972A-B3772345B2CE}"/>
                </a:ext>
              </a:extLst>
            </p:cNvPr>
            <p:cNvSpPr>
              <a:spLocks/>
            </p:cNvSpPr>
            <p:nvPr/>
          </p:nvSpPr>
          <p:spPr bwMode="auto">
            <a:xfrm>
              <a:off x="2646" y="1124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solidFill>
              <a:srgbClr val="333333">
                <a:alpha val="3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054" name="Freeform 550">
              <a:extLst>
                <a:ext uri="{FF2B5EF4-FFF2-40B4-BE49-F238E27FC236}">
                  <a16:creationId xmlns:a16="http://schemas.microsoft.com/office/drawing/2014/main" id="{6456B172-7191-4959-A17A-1517CF5FA1FD}"/>
                </a:ext>
              </a:extLst>
            </p:cNvPr>
            <p:cNvSpPr>
              <a:spLocks/>
            </p:cNvSpPr>
            <p:nvPr/>
          </p:nvSpPr>
          <p:spPr bwMode="auto">
            <a:xfrm>
              <a:off x="2646" y="1002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solidFill>
              <a:srgbClr val="333333">
                <a:alpha val="3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055" name="Freeform 551">
              <a:extLst>
                <a:ext uri="{FF2B5EF4-FFF2-40B4-BE49-F238E27FC236}">
                  <a16:creationId xmlns:a16="http://schemas.microsoft.com/office/drawing/2014/main" id="{58CB6034-2DE6-4F1A-803B-6F85E5B7F11A}"/>
                </a:ext>
              </a:extLst>
            </p:cNvPr>
            <p:cNvSpPr>
              <a:spLocks/>
            </p:cNvSpPr>
            <p:nvPr/>
          </p:nvSpPr>
          <p:spPr bwMode="auto">
            <a:xfrm>
              <a:off x="2510" y="1002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solidFill>
              <a:srgbClr val="333333">
                <a:alpha val="3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2056" name="Group 552">
            <a:extLst>
              <a:ext uri="{FF2B5EF4-FFF2-40B4-BE49-F238E27FC236}">
                <a16:creationId xmlns:a16="http://schemas.microsoft.com/office/drawing/2014/main" id="{CE807ECA-BF98-4CC4-9FF9-23E83DAD03CB}"/>
              </a:ext>
            </a:extLst>
          </p:cNvPr>
          <p:cNvGrpSpPr>
            <a:grpSpLocks/>
          </p:cNvGrpSpPr>
          <p:nvPr/>
        </p:nvGrpSpPr>
        <p:grpSpPr bwMode="auto">
          <a:xfrm>
            <a:off x="4386263" y="5589588"/>
            <a:ext cx="269875" cy="431800"/>
            <a:chOff x="2510" y="981"/>
            <a:chExt cx="170" cy="272"/>
          </a:xfrm>
        </p:grpSpPr>
        <p:sp>
          <p:nvSpPr>
            <p:cNvPr id="22057" name="Freeform 553">
              <a:extLst>
                <a:ext uri="{FF2B5EF4-FFF2-40B4-BE49-F238E27FC236}">
                  <a16:creationId xmlns:a16="http://schemas.microsoft.com/office/drawing/2014/main" id="{6529C72B-DD19-406F-B6A5-C89349DE807B}"/>
                </a:ext>
              </a:extLst>
            </p:cNvPr>
            <p:cNvSpPr>
              <a:spLocks/>
            </p:cNvSpPr>
            <p:nvPr/>
          </p:nvSpPr>
          <p:spPr bwMode="auto">
            <a:xfrm>
              <a:off x="2530" y="981"/>
              <a:ext cx="129" cy="34"/>
            </a:xfrm>
            <a:custGeom>
              <a:avLst/>
              <a:gdLst>
                <a:gd name="T0" fmla="*/ 45 w 363"/>
                <a:gd name="T1" fmla="*/ 0 h 91"/>
                <a:gd name="T2" fmla="*/ 0 w 363"/>
                <a:gd name="T3" fmla="*/ 46 h 91"/>
                <a:gd name="T4" fmla="*/ 45 w 363"/>
                <a:gd name="T5" fmla="*/ 91 h 91"/>
                <a:gd name="T6" fmla="*/ 318 w 363"/>
                <a:gd name="T7" fmla="*/ 91 h 91"/>
                <a:gd name="T8" fmla="*/ 363 w 363"/>
                <a:gd name="T9" fmla="*/ 46 h 91"/>
                <a:gd name="T10" fmla="*/ 318 w 363"/>
                <a:gd name="T11" fmla="*/ 0 h 91"/>
                <a:gd name="T12" fmla="*/ 45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45" y="0"/>
                  </a:moveTo>
                  <a:lnTo>
                    <a:pt x="0" y="46"/>
                  </a:lnTo>
                  <a:lnTo>
                    <a:pt x="45" y="91"/>
                  </a:lnTo>
                  <a:lnTo>
                    <a:pt x="318" y="91"/>
                  </a:lnTo>
                  <a:lnTo>
                    <a:pt x="363" y="46"/>
                  </a:lnTo>
                  <a:lnTo>
                    <a:pt x="318" y="0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rgbClr val="333333">
                <a:alpha val="3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058" name="Freeform 554">
              <a:extLst>
                <a:ext uri="{FF2B5EF4-FFF2-40B4-BE49-F238E27FC236}">
                  <a16:creationId xmlns:a16="http://schemas.microsoft.com/office/drawing/2014/main" id="{470DB200-4DA4-487D-B767-34D0E5F5FFC1}"/>
                </a:ext>
              </a:extLst>
            </p:cNvPr>
            <p:cNvSpPr>
              <a:spLocks/>
            </p:cNvSpPr>
            <p:nvPr/>
          </p:nvSpPr>
          <p:spPr bwMode="auto">
            <a:xfrm>
              <a:off x="2530" y="1100"/>
              <a:ext cx="129" cy="34"/>
            </a:xfrm>
            <a:custGeom>
              <a:avLst/>
              <a:gdLst>
                <a:gd name="T0" fmla="*/ 45 w 363"/>
                <a:gd name="T1" fmla="*/ 0 h 91"/>
                <a:gd name="T2" fmla="*/ 0 w 363"/>
                <a:gd name="T3" fmla="*/ 46 h 91"/>
                <a:gd name="T4" fmla="*/ 45 w 363"/>
                <a:gd name="T5" fmla="*/ 91 h 91"/>
                <a:gd name="T6" fmla="*/ 318 w 363"/>
                <a:gd name="T7" fmla="*/ 91 h 91"/>
                <a:gd name="T8" fmla="*/ 363 w 363"/>
                <a:gd name="T9" fmla="*/ 46 h 91"/>
                <a:gd name="T10" fmla="*/ 318 w 363"/>
                <a:gd name="T11" fmla="*/ 0 h 91"/>
                <a:gd name="T12" fmla="*/ 45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45" y="0"/>
                  </a:moveTo>
                  <a:lnTo>
                    <a:pt x="0" y="46"/>
                  </a:lnTo>
                  <a:lnTo>
                    <a:pt x="45" y="91"/>
                  </a:lnTo>
                  <a:lnTo>
                    <a:pt x="318" y="91"/>
                  </a:lnTo>
                  <a:lnTo>
                    <a:pt x="363" y="46"/>
                  </a:lnTo>
                  <a:lnTo>
                    <a:pt x="318" y="0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rgbClr val="333333">
                <a:alpha val="3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059" name="Freeform 555">
              <a:extLst>
                <a:ext uri="{FF2B5EF4-FFF2-40B4-BE49-F238E27FC236}">
                  <a16:creationId xmlns:a16="http://schemas.microsoft.com/office/drawing/2014/main" id="{8B5F9D3F-8008-44F7-8BE8-5016842461F1}"/>
                </a:ext>
              </a:extLst>
            </p:cNvPr>
            <p:cNvSpPr>
              <a:spLocks/>
            </p:cNvSpPr>
            <p:nvPr/>
          </p:nvSpPr>
          <p:spPr bwMode="auto">
            <a:xfrm>
              <a:off x="2530" y="1219"/>
              <a:ext cx="129" cy="34"/>
            </a:xfrm>
            <a:custGeom>
              <a:avLst/>
              <a:gdLst>
                <a:gd name="T0" fmla="*/ 45 w 363"/>
                <a:gd name="T1" fmla="*/ 0 h 91"/>
                <a:gd name="T2" fmla="*/ 0 w 363"/>
                <a:gd name="T3" fmla="*/ 46 h 91"/>
                <a:gd name="T4" fmla="*/ 45 w 363"/>
                <a:gd name="T5" fmla="*/ 91 h 91"/>
                <a:gd name="T6" fmla="*/ 318 w 363"/>
                <a:gd name="T7" fmla="*/ 91 h 91"/>
                <a:gd name="T8" fmla="*/ 363 w 363"/>
                <a:gd name="T9" fmla="*/ 46 h 91"/>
                <a:gd name="T10" fmla="*/ 318 w 363"/>
                <a:gd name="T11" fmla="*/ 0 h 91"/>
                <a:gd name="T12" fmla="*/ 45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45" y="0"/>
                  </a:moveTo>
                  <a:lnTo>
                    <a:pt x="0" y="46"/>
                  </a:lnTo>
                  <a:lnTo>
                    <a:pt x="45" y="91"/>
                  </a:lnTo>
                  <a:lnTo>
                    <a:pt x="318" y="91"/>
                  </a:lnTo>
                  <a:lnTo>
                    <a:pt x="363" y="46"/>
                  </a:lnTo>
                  <a:lnTo>
                    <a:pt x="318" y="0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rgbClr val="333333">
                <a:alpha val="3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060" name="Freeform 556">
              <a:extLst>
                <a:ext uri="{FF2B5EF4-FFF2-40B4-BE49-F238E27FC236}">
                  <a16:creationId xmlns:a16="http://schemas.microsoft.com/office/drawing/2014/main" id="{D74824EF-468C-4C71-BC09-006254C23C49}"/>
                </a:ext>
              </a:extLst>
            </p:cNvPr>
            <p:cNvSpPr>
              <a:spLocks/>
            </p:cNvSpPr>
            <p:nvPr/>
          </p:nvSpPr>
          <p:spPr bwMode="auto">
            <a:xfrm>
              <a:off x="2510" y="1124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solidFill>
              <a:srgbClr val="333333">
                <a:alpha val="3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061" name="Freeform 557">
              <a:extLst>
                <a:ext uri="{FF2B5EF4-FFF2-40B4-BE49-F238E27FC236}">
                  <a16:creationId xmlns:a16="http://schemas.microsoft.com/office/drawing/2014/main" id="{3A3A9754-9063-4C4E-A69F-96BA1C721E23}"/>
                </a:ext>
              </a:extLst>
            </p:cNvPr>
            <p:cNvSpPr>
              <a:spLocks/>
            </p:cNvSpPr>
            <p:nvPr/>
          </p:nvSpPr>
          <p:spPr bwMode="auto">
            <a:xfrm>
              <a:off x="2646" y="1124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solidFill>
              <a:srgbClr val="333333">
                <a:alpha val="3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062" name="Freeform 558">
              <a:extLst>
                <a:ext uri="{FF2B5EF4-FFF2-40B4-BE49-F238E27FC236}">
                  <a16:creationId xmlns:a16="http://schemas.microsoft.com/office/drawing/2014/main" id="{39C07C64-24AC-425E-A725-7ED2F470E0DD}"/>
                </a:ext>
              </a:extLst>
            </p:cNvPr>
            <p:cNvSpPr>
              <a:spLocks/>
            </p:cNvSpPr>
            <p:nvPr/>
          </p:nvSpPr>
          <p:spPr bwMode="auto">
            <a:xfrm>
              <a:off x="2646" y="1002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solidFill>
              <a:srgbClr val="333333">
                <a:alpha val="3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063" name="Freeform 559">
              <a:extLst>
                <a:ext uri="{FF2B5EF4-FFF2-40B4-BE49-F238E27FC236}">
                  <a16:creationId xmlns:a16="http://schemas.microsoft.com/office/drawing/2014/main" id="{A98B443A-AE80-4B78-8B24-17FFE3882446}"/>
                </a:ext>
              </a:extLst>
            </p:cNvPr>
            <p:cNvSpPr>
              <a:spLocks/>
            </p:cNvSpPr>
            <p:nvPr/>
          </p:nvSpPr>
          <p:spPr bwMode="auto">
            <a:xfrm>
              <a:off x="2510" y="1002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solidFill>
              <a:srgbClr val="333333">
                <a:alpha val="3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2064" name="Group 560">
            <a:extLst>
              <a:ext uri="{FF2B5EF4-FFF2-40B4-BE49-F238E27FC236}">
                <a16:creationId xmlns:a16="http://schemas.microsoft.com/office/drawing/2014/main" id="{504EA8D6-F7D2-43A5-AA5B-3B94C84F1258}"/>
              </a:ext>
            </a:extLst>
          </p:cNvPr>
          <p:cNvGrpSpPr>
            <a:grpSpLocks/>
          </p:cNvGrpSpPr>
          <p:nvPr/>
        </p:nvGrpSpPr>
        <p:grpSpPr bwMode="auto">
          <a:xfrm>
            <a:off x="4706938" y="5589588"/>
            <a:ext cx="269875" cy="431800"/>
            <a:chOff x="2510" y="981"/>
            <a:chExt cx="170" cy="272"/>
          </a:xfrm>
        </p:grpSpPr>
        <p:sp>
          <p:nvSpPr>
            <p:cNvPr id="22065" name="Freeform 561">
              <a:extLst>
                <a:ext uri="{FF2B5EF4-FFF2-40B4-BE49-F238E27FC236}">
                  <a16:creationId xmlns:a16="http://schemas.microsoft.com/office/drawing/2014/main" id="{BD0EFD53-2594-4C5F-8F3C-3CC1A2176CC3}"/>
                </a:ext>
              </a:extLst>
            </p:cNvPr>
            <p:cNvSpPr>
              <a:spLocks/>
            </p:cNvSpPr>
            <p:nvPr/>
          </p:nvSpPr>
          <p:spPr bwMode="auto">
            <a:xfrm>
              <a:off x="2530" y="981"/>
              <a:ext cx="129" cy="34"/>
            </a:xfrm>
            <a:custGeom>
              <a:avLst/>
              <a:gdLst>
                <a:gd name="T0" fmla="*/ 45 w 363"/>
                <a:gd name="T1" fmla="*/ 0 h 91"/>
                <a:gd name="T2" fmla="*/ 0 w 363"/>
                <a:gd name="T3" fmla="*/ 46 h 91"/>
                <a:gd name="T4" fmla="*/ 45 w 363"/>
                <a:gd name="T5" fmla="*/ 91 h 91"/>
                <a:gd name="T6" fmla="*/ 318 w 363"/>
                <a:gd name="T7" fmla="*/ 91 h 91"/>
                <a:gd name="T8" fmla="*/ 363 w 363"/>
                <a:gd name="T9" fmla="*/ 46 h 91"/>
                <a:gd name="T10" fmla="*/ 318 w 363"/>
                <a:gd name="T11" fmla="*/ 0 h 91"/>
                <a:gd name="T12" fmla="*/ 45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45" y="0"/>
                  </a:moveTo>
                  <a:lnTo>
                    <a:pt x="0" y="46"/>
                  </a:lnTo>
                  <a:lnTo>
                    <a:pt x="45" y="91"/>
                  </a:lnTo>
                  <a:lnTo>
                    <a:pt x="318" y="91"/>
                  </a:lnTo>
                  <a:lnTo>
                    <a:pt x="363" y="46"/>
                  </a:lnTo>
                  <a:lnTo>
                    <a:pt x="318" y="0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rgbClr val="333333">
                <a:alpha val="3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066" name="Freeform 562">
              <a:extLst>
                <a:ext uri="{FF2B5EF4-FFF2-40B4-BE49-F238E27FC236}">
                  <a16:creationId xmlns:a16="http://schemas.microsoft.com/office/drawing/2014/main" id="{06022C50-C320-432C-B78B-DBA4E5385891}"/>
                </a:ext>
              </a:extLst>
            </p:cNvPr>
            <p:cNvSpPr>
              <a:spLocks/>
            </p:cNvSpPr>
            <p:nvPr/>
          </p:nvSpPr>
          <p:spPr bwMode="auto">
            <a:xfrm>
              <a:off x="2530" y="1100"/>
              <a:ext cx="129" cy="34"/>
            </a:xfrm>
            <a:custGeom>
              <a:avLst/>
              <a:gdLst>
                <a:gd name="T0" fmla="*/ 45 w 363"/>
                <a:gd name="T1" fmla="*/ 0 h 91"/>
                <a:gd name="T2" fmla="*/ 0 w 363"/>
                <a:gd name="T3" fmla="*/ 46 h 91"/>
                <a:gd name="T4" fmla="*/ 45 w 363"/>
                <a:gd name="T5" fmla="*/ 91 h 91"/>
                <a:gd name="T6" fmla="*/ 318 w 363"/>
                <a:gd name="T7" fmla="*/ 91 h 91"/>
                <a:gd name="T8" fmla="*/ 363 w 363"/>
                <a:gd name="T9" fmla="*/ 46 h 91"/>
                <a:gd name="T10" fmla="*/ 318 w 363"/>
                <a:gd name="T11" fmla="*/ 0 h 91"/>
                <a:gd name="T12" fmla="*/ 45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45" y="0"/>
                  </a:moveTo>
                  <a:lnTo>
                    <a:pt x="0" y="46"/>
                  </a:lnTo>
                  <a:lnTo>
                    <a:pt x="45" y="91"/>
                  </a:lnTo>
                  <a:lnTo>
                    <a:pt x="318" y="91"/>
                  </a:lnTo>
                  <a:lnTo>
                    <a:pt x="363" y="46"/>
                  </a:lnTo>
                  <a:lnTo>
                    <a:pt x="318" y="0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rgbClr val="333333">
                <a:alpha val="3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067" name="Freeform 563">
              <a:extLst>
                <a:ext uri="{FF2B5EF4-FFF2-40B4-BE49-F238E27FC236}">
                  <a16:creationId xmlns:a16="http://schemas.microsoft.com/office/drawing/2014/main" id="{3B37634C-D3DD-40B7-90A6-11B8A0B853BA}"/>
                </a:ext>
              </a:extLst>
            </p:cNvPr>
            <p:cNvSpPr>
              <a:spLocks/>
            </p:cNvSpPr>
            <p:nvPr/>
          </p:nvSpPr>
          <p:spPr bwMode="auto">
            <a:xfrm>
              <a:off x="2530" y="1219"/>
              <a:ext cx="129" cy="34"/>
            </a:xfrm>
            <a:custGeom>
              <a:avLst/>
              <a:gdLst>
                <a:gd name="T0" fmla="*/ 45 w 363"/>
                <a:gd name="T1" fmla="*/ 0 h 91"/>
                <a:gd name="T2" fmla="*/ 0 w 363"/>
                <a:gd name="T3" fmla="*/ 46 h 91"/>
                <a:gd name="T4" fmla="*/ 45 w 363"/>
                <a:gd name="T5" fmla="*/ 91 h 91"/>
                <a:gd name="T6" fmla="*/ 318 w 363"/>
                <a:gd name="T7" fmla="*/ 91 h 91"/>
                <a:gd name="T8" fmla="*/ 363 w 363"/>
                <a:gd name="T9" fmla="*/ 46 h 91"/>
                <a:gd name="T10" fmla="*/ 318 w 363"/>
                <a:gd name="T11" fmla="*/ 0 h 91"/>
                <a:gd name="T12" fmla="*/ 45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45" y="0"/>
                  </a:moveTo>
                  <a:lnTo>
                    <a:pt x="0" y="46"/>
                  </a:lnTo>
                  <a:lnTo>
                    <a:pt x="45" y="91"/>
                  </a:lnTo>
                  <a:lnTo>
                    <a:pt x="318" y="91"/>
                  </a:lnTo>
                  <a:lnTo>
                    <a:pt x="363" y="46"/>
                  </a:lnTo>
                  <a:lnTo>
                    <a:pt x="318" y="0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rgbClr val="333333">
                <a:alpha val="3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068" name="Freeform 564">
              <a:extLst>
                <a:ext uri="{FF2B5EF4-FFF2-40B4-BE49-F238E27FC236}">
                  <a16:creationId xmlns:a16="http://schemas.microsoft.com/office/drawing/2014/main" id="{FE04368F-5D41-47E5-9164-5BEC32EFDCE0}"/>
                </a:ext>
              </a:extLst>
            </p:cNvPr>
            <p:cNvSpPr>
              <a:spLocks/>
            </p:cNvSpPr>
            <p:nvPr/>
          </p:nvSpPr>
          <p:spPr bwMode="auto">
            <a:xfrm>
              <a:off x="2510" y="1124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solidFill>
              <a:srgbClr val="333333">
                <a:alpha val="3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069" name="Freeform 565">
              <a:extLst>
                <a:ext uri="{FF2B5EF4-FFF2-40B4-BE49-F238E27FC236}">
                  <a16:creationId xmlns:a16="http://schemas.microsoft.com/office/drawing/2014/main" id="{8B4D358C-05DC-412B-A1B3-3CAFAB74673D}"/>
                </a:ext>
              </a:extLst>
            </p:cNvPr>
            <p:cNvSpPr>
              <a:spLocks/>
            </p:cNvSpPr>
            <p:nvPr/>
          </p:nvSpPr>
          <p:spPr bwMode="auto">
            <a:xfrm>
              <a:off x="2646" y="1124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solidFill>
              <a:srgbClr val="333333">
                <a:alpha val="3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070" name="Freeform 566">
              <a:extLst>
                <a:ext uri="{FF2B5EF4-FFF2-40B4-BE49-F238E27FC236}">
                  <a16:creationId xmlns:a16="http://schemas.microsoft.com/office/drawing/2014/main" id="{97383458-9A3E-49CB-9A71-86F1DF92B993}"/>
                </a:ext>
              </a:extLst>
            </p:cNvPr>
            <p:cNvSpPr>
              <a:spLocks/>
            </p:cNvSpPr>
            <p:nvPr/>
          </p:nvSpPr>
          <p:spPr bwMode="auto">
            <a:xfrm>
              <a:off x="2646" y="1002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solidFill>
              <a:srgbClr val="333333">
                <a:alpha val="3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071" name="Freeform 567">
              <a:extLst>
                <a:ext uri="{FF2B5EF4-FFF2-40B4-BE49-F238E27FC236}">
                  <a16:creationId xmlns:a16="http://schemas.microsoft.com/office/drawing/2014/main" id="{7F466407-C20A-447B-A834-55ECE1AD7338}"/>
                </a:ext>
              </a:extLst>
            </p:cNvPr>
            <p:cNvSpPr>
              <a:spLocks/>
            </p:cNvSpPr>
            <p:nvPr/>
          </p:nvSpPr>
          <p:spPr bwMode="auto">
            <a:xfrm>
              <a:off x="2510" y="1002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solidFill>
              <a:srgbClr val="333333">
                <a:alpha val="3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2072" name="Group 568">
            <a:extLst>
              <a:ext uri="{FF2B5EF4-FFF2-40B4-BE49-F238E27FC236}">
                <a16:creationId xmlns:a16="http://schemas.microsoft.com/office/drawing/2014/main" id="{CAD96C91-0973-405A-99DA-15C4F99656C1}"/>
              </a:ext>
            </a:extLst>
          </p:cNvPr>
          <p:cNvGrpSpPr>
            <a:grpSpLocks/>
          </p:cNvGrpSpPr>
          <p:nvPr/>
        </p:nvGrpSpPr>
        <p:grpSpPr bwMode="auto">
          <a:xfrm>
            <a:off x="6073775" y="5589588"/>
            <a:ext cx="319088" cy="431800"/>
            <a:chOff x="5071" y="981"/>
            <a:chExt cx="201" cy="272"/>
          </a:xfrm>
        </p:grpSpPr>
        <p:sp>
          <p:nvSpPr>
            <p:cNvPr id="22073" name="Freeform 569">
              <a:extLst>
                <a:ext uri="{FF2B5EF4-FFF2-40B4-BE49-F238E27FC236}">
                  <a16:creationId xmlns:a16="http://schemas.microsoft.com/office/drawing/2014/main" id="{E721FBA4-64B5-4BDF-8238-F540C47DB6B8}"/>
                </a:ext>
              </a:extLst>
            </p:cNvPr>
            <p:cNvSpPr>
              <a:spLocks/>
            </p:cNvSpPr>
            <p:nvPr/>
          </p:nvSpPr>
          <p:spPr bwMode="auto">
            <a:xfrm>
              <a:off x="5071" y="1124"/>
              <a:ext cx="58" cy="108"/>
            </a:xfrm>
            <a:custGeom>
              <a:avLst/>
              <a:gdLst>
                <a:gd name="T0" fmla="*/ 0 w 226"/>
                <a:gd name="T1" fmla="*/ 363 h 408"/>
                <a:gd name="T2" fmla="*/ 45 w 226"/>
                <a:gd name="T3" fmla="*/ 408 h 408"/>
                <a:gd name="T4" fmla="*/ 136 w 226"/>
                <a:gd name="T5" fmla="*/ 363 h 408"/>
                <a:gd name="T6" fmla="*/ 226 w 226"/>
                <a:gd name="T7" fmla="*/ 46 h 408"/>
                <a:gd name="T8" fmla="*/ 181 w 226"/>
                <a:gd name="T9" fmla="*/ 0 h 408"/>
                <a:gd name="T10" fmla="*/ 90 w 226"/>
                <a:gd name="T11" fmla="*/ 46 h 408"/>
                <a:gd name="T12" fmla="*/ 0 w 226"/>
                <a:gd name="T13" fmla="*/ 363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6" h="408">
                  <a:moveTo>
                    <a:pt x="0" y="363"/>
                  </a:moveTo>
                  <a:lnTo>
                    <a:pt x="45" y="408"/>
                  </a:lnTo>
                  <a:lnTo>
                    <a:pt x="136" y="363"/>
                  </a:lnTo>
                  <a:lnTo>
                    <a:pt x="226" y="46"/>
                  </a:lnTo>
                  <a:lnTo>
                    <a:pt x="181" y="0"/>
                  </a:lnTo>
                  <a:lnTo>
                    <a:pt x="90" y="46"/>
                  </a:lnTo>
                  <a:lnTo>
                    <a:pt x="0" y="363"/>
                  </a:lnTo>
                  <a:close/>
                </a:path>
              </a:pathLst>
            </a:custGeom>
            <a:solidFill>
              <a:srgbClr val="333333">
                <a:alpha val="3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074" name="Freeform 570">
              <a:extLst>
                <a:ext uri="{FF2B5EF4-FFF2-40B4-BE49-F238E27FC236}">
                  <a16:creationId xmlns:a16="http://schemas.microsoft.com/office/drawing/2014/main" id="{D3B94627-F5BB-44C1-A857-1DA1A8F6784A}"/>
                </a:ext>
              </a:extLst>
            </p:cNvPr>
            <p:cNvSpPr>
              <a:spLocks/>
            </p:cNvSpPr>
            <p:nvPr/>
          </p:nvSpPr>
          <p:spPr bwMode="auto">
            <a:xfrm>
              <a:off x="5107" y="1002"/>
              <a:ext cx="57" cy="108"/>
            </a:xfrm>
            <a:custGeom>
              <a:avLst/>
              <a:gdLst>
                <a:gd name="T0" fmla="*/ 0 w 226"/>
                <a:gd name="T1" fmla="*/ 363 h 408"/>
                <a:gd name="T2" fmla="*/ 45 w 226"/>
                <a:gd name="T3" fmla="*/ 408 h 408"/>
                <a:gd name="T4" fmla="*/ 136 w 226"/>
                <a:gd name="T5" fmla="*/ 363 h 408"/>
                <a:gd name="T6" fmla="*/ 226 w 226"/>
                <a:gd name="T7" fmla="*/ 46 h 408"/>
                <a:gd name="T8" fmla="*/ 181 w 226"/>
                <a:gd name="T9" fmla="*/ 0 h 408"/>
                <a:gd name="T10" fmla="*/ 90 w 226"/>
                <a:gd name="T11" fmla="*/ 46 h 408"/>
                <a:gd name="T12" fmla="*/ 0 w 226"/>
                <a:gd name="T13" fmla="*/ 363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6" h="408">
                  <a:moveTo>
                    <a:pt x="0" y="363"/>
                  </a:moveTo>
                  <a:lnTo>
                    <a:pt x="45" y="408"/>
                  </a:lnTo>
                  <a:lnTo>
                    <a:pt x="136" y="363"/>
                  </a:lnTo>
                  <a:lnTo>
                    <a:pt x="226" y="46"/>
                  </a:lnTo>
                  <a:lnTo>
                    <a:pt x="181" y="0"/>
                  </a:lnTo>
                  <a:lnTo>
                    <a:pt x="90" y="46"/>
                  </a:lnTo>
                  <a:lnTo>
                    <a:pt x="0" y="363"/>
                  </a:lnTo>
                  <a:close/>
                </a:path>
              </a:pathLst>
            </a:custGeom>
            <a:solidFill>
              <a:srgbClr val="333333">
                <a:alpha val="3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075" name="Freeform 571">
              <a:extLst>
                <a:ext uri="{FF2B5EF4-FFF2-40B4-BE49-F238E27FC236}">
                  <a16:creationId xmlns:a16="http://schemas.microsoft.com/office/drawing/2014/main" id="{AD8364FB-075C-4A0F-B7A5-5957850D7048}"/>
                </a:ext>
              </a:extLst>
            </p:cNvPr>
            <p:cNvSpPr>
              <a:spLocks/>
            </p:cNvSpPr>
            <p:nvPr/>
          </p:nvSpPr>
          <p:spPr bwMode="auto">
            <a:xfrm>
              <a:off x="5179" y="1124"/>
              <a:ext cx="59" cy="108"/>
            </a:xfrm>
            <a:custGeom>
              <a:avLst/>
              <a:gdLst>
                <a:gd name="T0" fmla="*/ 0 w 226"/>
                <a:gd name="T1" fmla="*/ 363 h 408"/>
                <a:gd name="T2" fmla="*/ 45 w 226"/>
                <a:gd name="T3" fmla="*/ 408 h 408"/>
                <a:gd name="T4" fmla="*/ 136 w 226"/>
                <a:gd name="T5" fmla="*/ 363 h 408"/>
                <a:gd name="T6" fmla="*/ 226 w 226"/>
                <a:gd name="T7" fmla="*/ 46 h 408"/>
                <a:gd name="T8" fmla="*/ 181 w 226"/>
                <a:gd name="T9" fmla="*/ 0 h 408"/>
                <a:gd name="T10" fmla="*/ 90 w 226"/>
                <a:gd name="T11" fmla="*/ 46 h 408"/>
                <a:gd name="T12" fmla="*/ 0 w 226"/>
                <a:gd name="T13" fmla="*/ 363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6" h="408">
                  <a:moveTo>
                    <a:pt x="0" y="363"/>
                  </a:moveTo>
                  <a:lnTo>
                    <a:pt x="45" y="408"/>
                  </a:lnTo>
                  <a:lnTo>
                    <a:pt x="136" y="363"/>
                  </a:lnTo>
                  <a:lnTo>
                    <a:pt x="226" y="46"/>
                  </a:lnTo>
                  <a:lnTo>
                    <a:pt x="181" y="0"/>
                  </a:lnTo>
                  <a:lnTo>
                    <a:pt x="90" y="46"/>
                  </a:lnTo>
                  <a:lnTo>
                    <a:pt x="0" y="363"/>
                  </a:lnTo>
                  <a:close/>
                </a:path>
              </a:pathLst>
            </a:custGeom>
            <a:solidFill>
              <a:srgbClr val="333333">
                <a:alpha val="3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076" name="Freeform 572">
              <a:extLst>
                <a:ext uri="{FF2B5EF4-FFF2-40B4-BE49-F238E27FC236}">
                  <a16:creationId xmlns:a16="http://schemas.microsoft.com/office/drawing/2014/main" id="{C7392E59-A33B-456E-8338-8A7256CA2A14}"/>
                </a:ext>
              </a:extLst>
            </p:cNvPr>
            <p:cNvSpPr>
              <a:spLocks/>
            </p:cNvSpPr>
            <p:nvPr/>
          </p:nvSpPr>
          <p:spPr bwMode="auto">
            <a:xfrm>
              <a:off x="5215" y="1002"/>
              <a:ext cx="57" cy="108"/>
            </a:xfrm>
            <a:custGeom>
              <a:avLst/>
              <a:gdLst>
                <a:gd name="T0" fmla="*/ 0 w 226"/>
                <a:gd name="T1" fmla="*/ 363 h 408"/>
                <a:gd name="T2" fmla="*/ 45 w 226"/>
                <a:gd name="T3" fmla="*/ 408 h 408"/>
                <a:gd name="T4" fmla="*/ 136 w 226"/>
                <a:gd name="T5" fmla="*/ 363 h 408"/>
                <a:gd name="T6" fmla="*/ 226 w 226"/>
                <a:gd name="T7" fmla="*/ 46 h 408"/>
                <a:gd name="T8" fmla="*/ 181 w 226"/>
                <a:gd name="T9" fmla="*/ 0 h 408"/>
                <a:gd name="T10" fmla="*/ 90 w 226"/>
                <a:gd name="T11" fmla="*/ 46 h 408"/>
                <a:gd name="T12" fmla="*/ 0 w 226"/>
                <a:gd name="T13" fmla="*/ 363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6" h="408">
                  <a:moveTo>
                    <a:pt x="0" y="363"/>
                  </a:moveTo>
                  <a:lnTo>
                    <a:pt x="45" y="408"/>
                  </a:lnTo>
                  <a:lnTo>
                    <a:pt x="136" y="363"/>
                  </a:lnTo>
                  <a:lnTo>
                    <a:pt x="226" y="46"/>
                  </a:lnTo>
                  <a:lnTo>
                    <a:pt x="181" y="0"/>
                  </a:lnTo>
                  <a:lnTo>
                    <a:pt x="90" y="46"/>
                  </a:lnTo>
                  <a:lnTo>
                    <a:pt x="0" y="363"/>
                  </a:lnTo>
                  <a:close/>
                </a:path>
              </a:pathLst>
            </a:custGeom>
            <a:solidFill>
              <a:srgbClr val="333333">
                <a:alpha val="3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077" name="Freeform 573">
              <a:extLst>
                <a:ext uri="{FF2B5EF4-FFF2-40B4-BE49-F238E27FC236}">
                  <a16:creationId xmlns:a16="http://schemas.microsoft.com/office/drawing/2014/main" id="{6910864E-4374-4A74-8AB5-4E300D0158B9}"/>
                </a:ext>
              </a:extLst>
            </p:cNvPr>
            <p:cNvSpPr>
              <a:spLocks/>
            </p:cNvSpPr>
            <p:nvPr/>
          </p:nvSpPr>
          <p:spPr bwMode="auto">
            <a:xfrm>
              <a:off x="5122" y="1103"/>
              <a:ext cx="100" cy="28"/>
            </a:xfrm>
            <a:custGeom>
              <a:avLst/>
              <a:gdLst>
                <a:gd name="T0" fmla="*/ 91 w 363"/>
                <a:gd name="T1" fmla="*/ 0 h 91"/>
                <a:gd name="T2" fmla="*/ 0 w 363"/>
                <a:gd name="T3" fmla="*/ 45 h 91"/>
                <a:gd name="T4" fmla="*/ 45 w 363"/>
                <a:gd name="T5" fmla="*/ 91 h 91"/>
                <a:gd name="T6" fmla="*/ 272 w 363"/>
                <a:gd name="T7" fmla="*/ 91 h 91"/>
                <a:gd name="T8" fmla="*/ 363 w 363"/>
                <a:gd name="T9" fmla="*/ 45 h 91"/>
                <a:gd name="T10" fmla="*/ 318 w 363"/>
                <a:gd name="T11" fmla="*/ 0 h 91"/>
                <a:gd name="T12" fmla="*/ 91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91" y="0"/>
                  </a:moveTo>
                  <a:lnTo>
                    <a:pt x="0" y="45"/>
                  </a:lnTo>
                  <a:lnTo>
                    <a:pt x="45" y="91"/>
                  </a:lnTo>
                  <a:lnTo>
                    <a:pt x="272" y="91"/>
                  </a:lnTo>
                  <a:lnTo>
                    <a:pt x="363" y="45"/>
                  </a:lnTo>
                  <a:lnTo>
                    <a:pt x="318" y="0"/>
                  </a:lnTo>
                  <a:lnTo>
                    <a:pt x="91" y="0"/>
                  </a:lnTo>
                  <a:close/>
                </a:path>
              </a:pathLst>
            </a:custGeom>
            <a:solidFill>
              <a:srgbClr val="333333">
                <a:alpha val="3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078" name="Freeform 574">
              <a:extLst>
                <a:ext uri="{FF2B5EF4-FFF2-40B4-BE49-F238E27FC236}">
                  <a16:creationId xmlns:a16="http://schemas.microsoft.com/office/drawing/2014/main" id="{D15962F4-ABA4-4D2C-9B4C-A22D6D24767A}"/>
                </a:ext>
              </a:extLst>
            </p:cNvPr>
            <p:cNvSpPr>
              <a:spLocks/>
            </p:cNvSpPr>
            <p:nvPr/>
          </p:nvSpPr>
          <p:spPr bwMode="auto">
            <a:xfrm>
              <a:off x="5082" y="1226"/>
              <a:ext cx="99" cy="27"/>
            </a:xfrm>
            <a:custGeom>
              <a:avLst/>
              <a:gdLst>
                <a:gd name="T0" fmla="*/ 91 w 363"/>
                <a:gd name="T1" fmla="*/ 0 h 91"/>
                <a:gd name="T2" fmla="*/ 0 w 363"/>
                <a:gd name="T3" fmla="*/ 45 h 91"/>
                <a:gd name="T4" fmla="*/ 45 w 363"/>
                <a:gd name="T5" fmla="*/ 91 h 91"/>
                <a:gd name="T6" fmla="*/ 272 w 363"/>
                <a:gd name="T7" fmla="*/ 91 h 91"/>
                <a:gd name="T8" fmla="*/ 363 w 363"/>
                <a:gd name="T9" fmla="*/ 45 h 91"/>
                <a:gd name="T10" fmla="*/ 318 w 363"/>
                <a:gd name="T11" fmla="*/ 0 h 91"/>
                <a:gd name="T12" fmla="*/ 91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91" y="0"/>
                  </a:moveTo>
                  <a:lnTo>
                    <a:pt x="0" y="45"/>
                  </a:lnTo>
                  <a:lnTo>
                    <a:pt x="45" y="91"/>
                  </a:lnTo>
                  <a:lnTo>
                    <a:pt x="272" y="91"/>
                  </a:lnTo>
                  <a:lnTo>
                    <a:pt x="363" y="45"/>
                  </a:lnTo>
                  <a:lnTo>
                    <a:pt x="318" y="0"/>
                  </a:lnTo>
                  <a:lnTo>
                    <a:pt x="91" y="0"/>
                  </a:lnTo>
                  <a:close/>
                </a:path>
              </a:pathLst>
            </a:custGeom>
            <a:solidFill>
              <a:srgbClr val="333333">
                <a:alpha val="3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079" name="Freeform 575">
              <a:extLst>
                <a:ext uri="{FF2B5EF4-FFF2-40B4-BE49-F238E27FC236}">
                  <a16:creationId xmlns:a16="http://schemas.microsoft.com/office/drawing/2014/main" id="{EB0143FF-8D10-4406-AD10-703F71D0B53B}"/>
                </a:ext>
              </a:extLst>
            </p:cNvPr>
            <p:cNvSpPr>
              <a:spLocks/>
            </p:cNvSpPr>
            <p:nvPr/>
          </p:nvSpPr>
          <p:spPr bwMode="auto">
            <a:xfrm>
              <a:off x="5163" y="981"/>
              <a:ext cx="100" cy="27"/>
            </a:xfrm>
            <a:custGeom>
              <a:avLst/>
              <a:gdLst>
                <a:gd name="T0" fmla="*/ 91 w 363"/>
                <a:gd name="T1" fmla="*/ 0 h 91"/>
                <a:gd name="T2" fmla="*/ 0 w 363"/>
                <a:gd name="T3" fmla="*/ 45 h 91"/>
                <a:gd name="T4" fmla="*/ 45 w 363"/>
                <a:gd name="T5" fmla="*/ 91 h 91"/>
                <a:gd name="T6" fmla="*/ 272 w 363"/>
                <a:gd name="T7" fmla="*/ 91 h 91"/>
                <a:gd name="T8" fmla="*/ 363 w 363"/>
                <a:gd name="T9" fmla="*/ 45 h 91"/>
                <a:gd name="T10" fmla="*/ 318 w 363"/>
                <a:gd name="T11" fmla="*/ 0 h 91"/>
                <a:gd name="T12" fmla="*/ 91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91" y="0"/>
                  </a:moveTo>
                  <a:lnTo>
                    <a:pt x="0" y="45"/>
                  </a:lnTo>
                  <a:lnTo>
                    <a:pt x="45" y="91"/>
                  </a:lnTo>
                  <a:lnTo>
                    <a:pt x="272" y="91"/>
                  </a:lnTo>
                  <a:lnTo>
                    <a:pt x="363" y="45"/>
                  </a:lnTo>
                  <a:lnTo>
                    <a:pt x="318" y="0"/>
                  </a:lnTo>
                  <a:lnTo>
                    <a:pt x="91" y="0"/>
                  </a:lnTo>
                  <a:close/>
                </a:path>
              </a:pathLst>
            </a:custGeom>
            <a:solidFill>
              <a:srgbClr val="333333">
                <a:alpha val="3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2080" name="Group 576">
            <a:extLst>
              <a:ext uri="{FF2B5EF4-FFF2-40B4-BE49-F238E27FC236}">
                <a16:creationId xmlns:a16="http://schemas.microsoft.com/office/drawing/2014/main" id="{CAC7FBCA-CE60-4B12-B77B-F5B2CAED3634}"/>
              </a:ext>
            </a:extLst>
          </p:cNvPr>
          <p:cNvGrpSpPr>
            <a:grpSpLocks/>
          </p:cNvGrpSpPr>
          <p:nvPr/>
        </p:nvGrpSpPr>
        <p:grpSpPr bwMode="auto">
          <a:xfrm>
            <a:off x="6362700" y="5589588"/>
            <a:ext cx="319088" cy="431800"/>
            <a:chOff x="5071" y="981"/>
            <a:chExt cx="201" cy="272"/>
          </a:xfrm>
        </p:grpSpPr>
        <p:sp>
          <p:nvSpPr>
            <p:cNvPr id="22081" name="Freeform 577">
              <a:extLst>
                <a:ext uri="{FF2B5EF4-FFF2-40B4-BE49-F238E27FC236}">
                  <a16:creationId xmlns:a16="http://schemas.microsoft.com/office/drawing/2014/main" id="{E7C50719-D60E-4F38-93AA-C3A3A4D0F746}"/>
                </a:ext>
              </a:extLst>
            </p:cNvPr>
            <p:cNvSpPr>
              <a:spLocks/>
            </p:cNvSpPr>
            <p:nvPr/>
          </p:nvSpPr>
          <p:spPr bwMode="auto">
            <a:xfrm>
              <a:off x="5071" y="1124"/>
              <a:ext cx="58" cy="108"/>
            </a:xfrm>
            <a:custGeom>
              <a:avLst/>
              <a:gdLst>
                <a:gd name="T0" fmla="*/ 0 w 226"/>
                <a:gd name="T1" fmla="*/ 363 h 408"/>
                <a:gd name="T2" fmla="*/ 45 w 226"/>
                <a:gd name="T3" fmla="*/ 408 h 408"/>
                <a:gd name="T4" fmla="*/ 136 w 226"/>
                <a:gd name="T5" fmla="*/ 363 h 408"/>
                <a:gd name="T6" fmla="*/ 226 w 226"/>
                <a:gd name="T7" fmla="*/ 46 h 408"/>
                <a:gd name="T8" fmla="*/ 181 w 226"/>
                <a:gd name="T9" fmla="*/ 0 h 408"/>
                <a:gd name="T10" fmla="*/ 90 w 226"/>
                <a:gd name="T11" fmla="*/ 46 h 408"/>
                <a:gd name="T12" fmla="*/ 0 w 226"/>
                <a:gd name="T13" fmla="*/ 363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6" h="408">
                  <a:moveTo>
                    <a:pt x="0" y="363"/>
                  </a:moveTo>
                  <a:lnTo>
                    <a:pt x="45" y="408"/>
                  </a:lnTo>
                  <a:lnTo>
                    <a:pt x="136" y="363"/>
                  </a:lnTo>
                  <a:lnTo>
                    <a:pt x="226" y="46"/>
                  </a:lnTo>
                  <a:lnTo>
                    <a:pt x="181" y="0"/>
                  </a:lnTo>
                  <a:lnTo>
                    <a:pt x="90" y="46"/>
                  </a:lnTo>
                  <a:lnTo>
                    <a:pt x="0" y="363"/>
                  </a:lnTo>
                  <a:close/>
                </a:path>
              </a:pathLst>
            </a:custGeom>
            <a:solidFill>
              <a:srgbClr val="333333">
                <a:alpha val="3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082" name="Freeform 578">
              <a:extLst>
                <a:ext uri="{FF2B5EF4-FFF2-40B4-BE49-F238E27FC236}">
                  <a16:creationId xmlns:a16="http://schemas.microsoft.com/office/drawing/2014/main" id="{68670116-9317-43C6-B4AE-0AF878672E4D}"/>
                </a:ext>
              </a:extLst>
            </p:cNvPr>
            <p:cNvSpPr>
              <a:spLocks/>
            </p:cNvSpPr>
            <p:nvPr/>
          </p:nvSpPr>
          <p:spPr bwMode="auto">
            <a:xfrm>
              <a:off x="5107" y="1002"/>
              <a:ext cx="57" cy="108"/>
            </a:xfrm>
            <a:custGeom>
              <a:avLst/>
              <a:gdLst>
                <a:gd name="T0" fmla="*/ 0 w 226"/>
                <a:gd name="T1" fmla="*/ 363 h 408"/>
                <a:gd name="T2" fmla="*/ 45 w 226"/>
                <a:gd name="T3" fmla="*/ 408 h 408"/>
                <a:gd name="T4" fmla="*/ 136 w 226"/>
                <a:gd name="T5" fmla="*/ 363 h 408"/>
                <a:gd name="T6" fmla="*/ 226 w 226"/>
                <a:gd name="T7" fmla="*/ 46 h 408"/>
                <a:gd name="T8" fmla="*/ 181 w 226"/>
                <a:gd name="T9" fmla="*/ 0 h 408"/>
                <a:gd name="T10" fmla="*/ 90 w 226"/>
                <a:gd name="T11" fmla="*/ 46 h 408"/>
                <a:gd name="T12" fmla="*/ 0 w 226"/>
                <a:gd name="T13" fmla="*/ 363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6" h="408">
                  <a:moveTo>
                    <a:pt x="0" y="363"/>
                  </a:moveTo>
                  <a:lnTo>
                    <a:pt x="45" y="408"/>
                  </a:lnTo>
                  <a:lnTo>
                    <a:pt x="136" y="363"/>
                  </a:lnTo>
                  <a:lnTo>
                    <a:pt x="226" y="46"/>
                  </a:lnTo>
                  <a:lnTo>
                    <a:pt x="181" y="0"/>
                  </a:lnTo>
                  <a:lnTo>
                    <a:pt x="90" y="46"/>
                  </a:lnTo>
                  <a:lnTo>
                    <a:pt x="0" y="363"/>
                  </a:lnTo>
                  <a:close/>
                </a:path>
              </a:pathLst>
            </a:custGeom>
            <a:solidFill>
              <a:srgbClr val="333333">
                <a:alpha val="3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083" name="Freeform 579">
              <a:extLst>
                <a:ext uri="{FF2B5EF4-FFF2-40B4-BE49-F238E27FC236}">
                  <a16:creationId xmlns:a16="http://schemas.microsoft.com/office/drawing/2014/main" id="{4C325FEA-1C8B-45AE-94E6-E9DD81BB898B}"/>
                </a:ext>
              </a:extLst>
            </p:cNvPr>
            <p:cNvSpPr>
              <a:spLocks/>
            </p:cNvSpPr>
            <p:nvPr/>
          </p:nvSpPr>
          <p:spPr bwMode="auto">
            <a:xfrm>
              <a:off x="5179" y="1124"/>
              <a:ext cx="59" cy="108"/>
            </a:xfrm>
            <a:custGeom>
              <a:avLst/>
              <a:gdLst>
                <a:gd name="T0" fmla="*/ 0 w 226"/>
                <a:gd name="T1" fmla="*/ 363 h 408"/>
                <a:gd name="T2" fmla="*/ 45 w 226"/>
                <a:gd name="T3" fmla="*/ 408 h 408"/>
                <a:gd name="T4" fmla="*/ 136 w 226"/>
                <a:gd name="T5" fmla="*/ 363 h 408"/>
                <a:gd name="T6" fmla="*/ 226 w 226"/>
                <a:gd name="T7" fmla="*/ 46 h 408"/>
                <a:gd name="T8" fmla="*/ 181 w 226"/>
                <a:gd name="T9" fmla="*/ 0 h 408"/>
                <a:gd name="T10" fmla="*/ 90 w 226"/>
                <a:gd name="T11" fmla="*/ 46 h 408"/>
                <a:gd name="T12" fmla="*/ 0 w 226"/>
                <a:gd name="T13" fmla="*/ 363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6" h="408">
                  <a:moveTo>
                    <a:pt x="0" y="363"/>
                  </a:moveTo>
                  <a:lnTo>
                    <a:pt x="45" y="408"/>
                  </a:lnTo>
                  <a:lnTo>
                    <a:pt x="136" y="363"/>
                  </a:lnTo>
                  <a:lnTo>
                    <a:pt x="226" y="46"/>
                  </a:lnTo>
                  <a:lnTo>
                    <a:pt x="181" y="0"/>
                  </a:lnTo>
                  <a:lnTo>
                    <a:pt x="90" y="46"/>
                  </a:lnTo>
                  <a:lnTo>
                    <a:pt x="0" y="363"/>
                  </a:lnTo>
                  <a:close/>
                </a:path>
              </a:pathLst>
            </a:custGeom>
            <a:solidFill>
              <a:srgbClr val="333333">
                <a:alpha val="3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084" name="Freeform 580">
              <a:extLst>
                <a:ext uri="{FF2B5EF4-FFF2-40B4-BE49-F238E27FC236}">
                  <a16:creationId xmlns:a16="http://schemas.microsoft.com/office/drawing/2014/main" id="{5551D4E5-3C76-41F0-8DA5-9D7EBAF2A59E}"/>
                </a:ext>
              </a:extLst>
            </p:cNvPr>
            <p:cNvSpPr>
              <a:spLocks/>
            </p:cNvSpPr>
            <p:nvPr/>
          </p:nvSpPr>
          <p:spPr bwMode="auto">
            <a:xfrm>
              <a:off x="5215" y="1002"/>
              <a:ext cx="57" cy="108"/>
            </a:xfrm>
            <a:custGeom>
              <a:avLst/>
              <a:gdLst>
                <a:gd name="T0" fmla="*/ 0 w 226"/>
                <a:gd name="T1" fmla="*/ 363 h 408"/>
                <a:gd name="T2" fmla="*/ 45 w 226"/>
                <a:gd name="T3" fmla="*/ 408 h 408"/>
                <a:gd name="T4" fmla="*/ 136 w 226"/>
                <a:gd name="T5" fmla="*/ 363 h 408"/>
                <a:gd name="T6" fmla="*/ 226 w 226"/>
                <a:gd name="T7" fmla="*/ 46 h 408"/>
                <a:gd name="T8" fmla="*/ 181 w 226"/>
                <a:gd name="T9" fmla="*/ 0 h 408"/>
                <a:gd name="T10" fmla="*/ 90 w 226"/>
                <a:gd name="T11" fmla="*/ 46 h 408"/>
                <a:gd name="T12" fmla="*/ 0 w 226"/>
                <a:gd name="T13" fmla="*/ 363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6" h="408">
                  <a:moveTo>
                    <a:pt x="0" y="363"/>
                  </a:moveTo>
                  <a:lnTo>
                    <a:pt x="45" y="408"/>
                  </a:lnTo>
                  <a:lnTo>
                    <a:pt x="136" y="363"/>
                  </a:lnTo>
                  <a:lnTo>
                    <a:pt x="226" y="46"/>
                  </a:lnTo>
                  <a:lnTo>
                    <a:pt x="181" y="0"/>
                  </a:lnTo>
                  <a:lnTo>
                    <a:pt x="90" y="46"/>
                  </a:lnTo>
                  <a:lnTo>
                    <a:pt x="0" y="363"/>
                  </a:lnTo>
                  <a:close/>
                </a:path>
              </a:pathLst>
            </a:custGeom>
            <a:solidFill>
              <a:srgbClr val="333333">
                <a:alpha val="3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085" name="Freeform 581">
              <a:extLst>
                <a:ext uri="{FF2B5EF4-FFF2-40B4-BE49-F238E27FC236}">
                  <a16:creationId xmlns:a16="http://schemas.microsoft.com/office/drawing/2014/main" id="{4B95E41C-5FDF-455C-A4A3-A61D6F3AE9E4}"/>
                </a:ext>
              </a:extLst>
            </p:cNvPr>
            <p:cNvSpPr>
              <a:spLocks/>
            </p:cNvSpPr>
            <p:nvPr/>
          </p:nvSpPr>
          <p:spPr bwMode="auto">
            <a:xfrm>
              <a:off x="5122" y="1103"/>
              <a:ext cx="100" cy="28"/>
            </a:xfrm>
            <a:custGeom>
              <a:avLst/>
              <a:gdLst>
                <a:gd name="T0" fmla="*/ 91 w 363"/>
                <a:gd name="T1" fmla="*/ 0 h 91"/>
                <a:gd name="T2" fmla="*/ 0 w 363"/>
                <a:gd name="T3" fmla="*/ 45 h 91"/>
                <a:gd name="T4" fmla="*/ 45 w 363"/>
                <a:gd name="T5" fmla="*/ 91 h 91"/>
                <a:gd name="T6" fmla="*/ 272 w 363"/>
                <a:gd name="T7" fmla="*/ 91 h 91"/>
                <a:gd name="T8" fmla="*/ 363 w 363"/>
                <a:gd name="T9" fmla="*/ 45 h 91"/>
                <a:gd name="T10" fmla="*/ 318 w 363"/>
                <a:gd name="T11" fmla="*/ 0 h 91"/>
                <a:gd name="T12" fmla="*/ 91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91" y="0"/>
                  </a:moveTo>
                  <a:lnTo>
                    <a:pt x="0" y="45"/>
                  </a:lnTo>
                  <a:lnTo>
                    <a:pt x="45" y="91"/>
                  </a:lnTo>
                  <a:lnTo>
                    <a:pt x="272" y="91"/>
                  </a:lnTo>
                  <a:lnTo>
                    <a:pt x="363" y="45"/>
                  </a:lnTo>
                  <a:lnTo>
                    <a:pt x="318" y="0"/>
                  </a:lnTo>
                  <a:lnTo>
                    <a:pt x="91" y="0"/>
                  </a:lnTo>
                  <a:close/>
                </a:path>
              </a:pathLst>
            </a:custGeom>
            <a:solidFill>
              <a:srgbClr val="333333">
                <a:alpha val="3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086" name="Freeform 582">
              <a:extLst>
                <a:ext uri="{FF2B5EF4-FFF2-40B4-BE49-F238E27FC236}">
                  <a16:creationId xmlns:a16="http://schemas.microsoft.com/office/drawing/2014/main" id="{316DDD1A-4377-43B7-8B42-5FA5271DCDB8}"/>
                </a:ext>
              </a:extLst>
            </p:cNvPr>
            <p:cNvSpPr>
              <a:spLocks/>
            </p:cNvSpPr>
            <p:nvPr/>
          </p:nvSpPr>
          <p:spPr bwMode="auto">
            <a:xfrm>
              <a:off x="5082" y="1226"/>
              <a:ext cx="99" cy="27"/>
            </a:xfrm>
            <a:custGeom>
              <a:avLst/>
              <a:gdLst>
                <a:gd name="T0" fmla="*/ 91 w 363"/>
                <a:gd name="T1" fmla="*/ 0 h 91"/>
                <a:gd name="T2" fmla="*/ 0 w 363"/>
                <a:gd name="T3" fmla="*/ 45 h 91"/>
                <a:gd name="T4" fmla="*/ 45 w 363"/>
                <a:gd name="T5" fmla="*/ 91 h 91"/>
                <a:gd name="T6" fmla="*/ 272 w 363"/>
                <a:gd name="T7" fmla="*/ 91 h 91"/>
                <a:gd name="T8" fmla="*/ 363 w 363"/>
                <a:gd name="T9" fmla="*/ 45 h 91"/>
                <a:gd name="T10" fmla="*/ 318 w 363"/>
                <a:gd name="T11" fmla="*/ 0 h 91"/>
                <a:gd name="T12" fmla="*/ 91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91" y="0"/>
                  </a:moveTo>
                  <a:lnTo>
                    <a:pt x="0" y="45"/>
                  </a:lnTo>
                  <a:lnTo>
                    <a:pt x="45" y="91"/>
                  </a:lnTo>
                  <a:lnTo>
                    <a:pt x="272" y="91"/>
                  </a:lnTo>
                  <a:lnTo>
                    <a:pt x="363" y="45"/>
                  </a:lnTo>
                  <a:lnTo>
                    <a:pt x="318" y="0"/>
                  </a:lnTo>
                  <a:lnTo>
                    <a:pt x="91" y="0"/>
                  </a:lnTo>
                  <a:close/>
                </a:path>
              </a:pathLst>
            </a:custGeom>
            <a:solidFill>
              <a:srgbClr val="333333">
                <a:alpha val="3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087" name="Freeform 583">
              <a:extLst>
                <a:ext uri="{FF2B5EF4-FFF2-40B4-BE49-F238E27FC236}">
                  <a16:creationId xmlns:a16="http://schemas.microsoft.com/office/drawing/2014/main" id="{9475680F-39E3-46EA-BC0F-242938A12317}"/>
                </a:ext>
              </a:extLst>
            </p:cNvPr>
            <p:cNvSpPr>
              <a:spLocks/>
            </p:cNvSpPr>
            <p:nvPr/>
          </p:nvSpPr>
          <p:spPr bwMode="auto">
            <a:xfrm>
              <a:off x="5163" y="981"/>
              <a:ext cx="100" cy="27"/>
            </a:xfrm>
            <a:custGeom>
              <a:avLst/>
              <a:gdLst>
                <a:gd name="T0" fmla="*/ 91 w 363"/>
                <a:gd name="T1" fmla="*/ 0 h 91"/>
                <a:gd name="T2" fmla="*/ 0 w 363"/>
                <a:gd name="T3" fmla="*/ 45 h 91"/>
                <a:gd name="T4" fmla="*/ 45 w 363"/>
                <a:gd name="T5" fmla="*/ 91 h 91"/>
                <a:gd name="T6" fmla="*/ 272 w 363"/>
                <a:gd name="T7" fmla="*/ 91 h 91"/>
                <a:gd name="T8" fmla="*/ 363 w 363"/>
                <a:gd name="T9" fmla="*/ 45 h 91"/>
                <a:gd name="T10" fmla="*/ 318 w 363"/>
                <a:gd name="T11" fmla="*/ 0 h 91"/>
                <a:gd name="T12" fmla="*/ 91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91" y="0"/>
                  </a:moveTo>
                  <a:lnTo>
                    <a:pt x="0" y="45"/>
                  </a:lnTo>
                  <a:lnTo>
                    <a:pt x="45" y="91"/>
                  </a:lnTo>
                  <a:lnTo>
                    <a:pt x="272" y="91"/>
                  </a:lnTo>
                  <a:lnTo>
                    <a:pt x="363" y="45"/>
                  </a:lnTo>
                  <a:lnTo>
                    <a:pt x="318" y="0"/>
                  </a:lnTo>
                  <a:lnTo>
                    <a:pt x="91" y="0"/>
                  </a:lnTo>
                  <a:close/>
                </a:path>
              </a:pathLst>
            </a:custGeom>
            <a:solidFill>
              <a:srgbClr val="333333">
                <a:alpha val="3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2088" name="Group 584">
            <a:extLst>
              <a:ext uri="{FF2B5EF4-FFF2-40B4-BE49-F238E27FC236}">
                <a16:creationId xmlns:a16="http://schemas.microsoft.com/office/drawing/2014/main" id="{AEFDFB15-5268-495A-90E6-BFC8A73B8BEA}"/>
              </a:ext>
            </a:extLst>
          </p:cNvPr>
          <p:cNvGrpSpPr>
            <a:grpSpLocks/>
          </p:cNvGrpSpPr>
          <p:nvPr/>
        </p:nvGrpSpPr>
        <p:grpSpPr bwMode="auto">
          <a:xfrm>
            <a:off x="6650038" y="5589588"/>
            <a:ext cx="319087" cy="431800"/>
            <a:chOff x="5071" y="981"/>
            <a:chExt cx="201" cy="272"/>
          </a:xfrm>
        </p:grpSpPr>
        <p:sp>
          <p:nvSpPr>
            <p:cNvPr id="22089" name="Freeform 585">
              <a:extLst>
                <a:ext uri="{FF2B5EF4-FFF2-40B4-BE49-F238E27FC236}">
                  <a16:creationId xmlns:a16="http://schemas.microsoft.com/office/drawing/2014/main" id="{9A057B92-6055-4ECC-BF33-EBA6A9540538}"/>
                </a:ext>
              </a:extLst>
            </p:cNvPr>
            <p:cNvSpPr>
              <a:spLocks/>
            </p:cNvSpPr>
            <p:nvPr/>
          </p:nvSpPr>
          <p:spPr bwMode="auto">
            <a:xfrm>
              <a:off x="5071" y="1124"/>
              <a:ext cx="58" cy="108"/>
            </a:xfrm>
            <a:custGeom>
              <a:avLst/>
              <a:gdLst>
                <a:gd name="T0" fmla="*/ 0 w 226"/>
                <a:gd name="T1" fmla="*/ 363 h 408"/>
                <a:gd name="T2" fmla="*/ 45 w 226"/>
                <a:gd name="T3" fmla="*/ 408 h 408"/>
                <a:gd name="T4" fmla="*/ 136 w 226"/>
                <a:gd name="T5" fmla="*/ 363 h 408"/>
                <a:gd name="T6" fmla="*/ 226 w 226"/>
                <a:gd name="T7" fmla="*/ 46 h 408"/>
                <a:gd name="T8" fmla="*/ 181 w 226"/>
                <a:gd name="T9" fmla="*/ 0 h 408"/>
                <a:gd name="T10" fmla="*/ 90 w 226"/>
                <a:gd name="T11" fmla="*/ 46 h 408"/>
                <a:gd name="T12" fmla="*/ 0 w 226"/>
                <a:gd name="T13" fmla="*/ 363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6" h="408">
                  <a:moveTo>
                    <a:pt x="0" y="363"/>
                  </a:moveTo>
                  <a:lnTo>
                    <a:pt x="45" y="408"/>
                  </a:lnTo>
                  <a:lnTo>
                    <a:pt x="136" y="363"/>
                  </a:lnTo>
                  <a:lnTo>
                    <a:pt x="226" y="46"/>
                  </a:lnTo>
                  <a:lnTo>
                    <a:pt x="181" y="0"/>
                  </a:lnTo>
                  <a:lnTo>
                    <a:pt x="90" y="46"/>
                  </a:lnTo>
                  <a:lnTo>
                    <a:pt x="0" y="363"/>
                  </a:lnTo>
                  <a:close/>
                </a:path>
              </a:pathLst>
            </a:custGeom>
            <a:solidFill>
              <a:srgbClr val="333333">
                <a:alpha val="3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090" name="Freeform 586">
              <a:extLst>
                <a:ext uri="{FF2B5EF4-FFF2-40B4-BE49-F238E27FC236}">
                  <a16:creationId xmlns:a16="http://schemas.microsoft.com/office/drawing/2014/main" id="{9AA7106B-ED51-47F1-963A-31C2E6E8E334}"/>
                </a:ext>
              </a:extLst>
            </p:cNvPr>
            <p:cNvSpPr>
              <a:spLocks/>
            </p:cNvSpPr>
            <p:nvPr/>
          </p:nvSpPr>
          <p:spPr bwMode="auto">
            <a:xfrm>
              <a:off x="5107" y="1002"/>
              <a:ext cx="57" cy="108"/>
            </a:xfrm>
            <a:custGeom>
              <a:avLst/>
              <a:gdLst>
                <a:gd name="T0" fmla="*/ 0 w 226"/>
                <a:gd name="T1" fmla="*/ 363 h 408"/>
                <a:gd name="T2" fmla="*/ 45 w 226"/>
                <a:gd name="T3" fmla="*/ 408 h 408"/>
                <a:gd name="T4" fmla="*/ 136 w 226"/>
                <a:gd name="T5" fmla="*/ 363 h 408"/>
                <a:gd name="T6" fmla="*/ 226 w 226"/>
                <a:gd name="T7" fmla="*/ 46 h 408"/>
                <a:gd name="T8" fmla="*/ 181 w 226"/>
                <a:gd name="T9" fmla="*/ 0 h 408"/>
                <a:gd name="T10" fmla="*/ 90 w 226"/>
                <a:gd name="T11" fmla="*/ 46 h 408"/>
                <a:gd name="T12" fmla="*/ 0 w 226"/>
                <a:gd name="T13" fmla="*/ 363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6" h="408">
                  <a:moveTo>
                    <a:pt x="0" y="363"/>
                  </a:moveTo>
                  <a:lnTo>
                    <a:pt x="45" y="408"/>
                  </a:lnTo>
                  <a:lnTo>
                    <a:pt x="136" y="363"/>
                  </a:lnTo>
                  <a:lnTo>
                    <a:pt x="226" y="46"/>
                  </a:lnTo>
                  <a:lnTo>
                    <a:pt x="181" y="0"/>
                  </a:lnTo>
                  <a:lnTo>
                    <a:pt x="90" y="46"/>
                  </a:lnTo>
                  <a:lnTo>
                    <a:pt x="0" y="363"/>
                  </a:lnTo>
                  <a:close/>
                </a:path>
              </a:pathLst>
            </a:custGeom>
            <a:solidFill>
              <a:srgbClr val="333333">
                <a:alpha val="3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091" name="Freeform 587">
              <a:extLst>
                <a:ext uri="{FF2B5EF4-FFF2-40B4-BE49-F238E27FC236}">
                  <a16:creationId xmlns:a16="http://schemas.microsoft.com/office/drawing/2014/main" id="{E7C9A5E0-9A86-461E-97DE-BA5F7D4FCA0A}"/>
                </a:ext>
              </a:extLst>
            </p:cNvPr>
            <p:cNvSpPr>
              <a:spLocks/>
            </p:cNvSpPr>
            <p:nvPr/>
          </p:nvSpPr>
          <p:spPr bwMode="auto">
            <a:xfrm>
              <a:off x="5179" y="1124"/>
              <a:ext cx="59" cy="108"/>
            </a:xfrm>
            <a:custGeom>
              <a:avLst/>
              <a:gdLst>
                <a:gd name="T0" fmla="*/ 0 w 226"/>
                <a:gd name="T1" fmla="*/ 363 h 408"/>
                <a:gd name="T2" fmla="*/ 45 w 226"/>
                <a:gd name="T3" fmla="*/ 408 h 408"/>
                <a:gd name="T4" fmla="*/ 136 w 226"/>
                <a:gd name="T5" fmla="*/ 363 h 408"/>
                <a:gd name="T6" fmla="*/ 226 w 226"/>
                <a:gd name="T7" fmla="*/ 46 h 408"/>
                <a:gd name="T8" fmla="*/ 181 w 226"/>
                <a:gd name="T9" fmla="*/ 0 h 408"/>
                <a:gd name="T10" fmla="*/ 90 w 226"/>
                <a:gd name="T11" fmla="*/ 46 h 408"/>
                <a:gd name="T12" fmla="*/ 0 w 226"/>
                <a:gd name="T13" fmla="*/ 363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6" h="408">
                  <a:moveTo>
                    <a:pt x="0" y="363"/>
                  </a:moveTo>
                  <a:lnTo>
                    <a:pt x="45" y="408"/>
                  </a:lnTo>
                  <a:lnTo>
                    <a:pt x="136" y="363"/>
                  </a:lnTo>
                  <a:lnTo>
                    <a:pt x="226" y="46"/>
                  </a:lnTo>
                  <a:lnTo>
                    <a:pt x="181" y="0"/>
                  </a:lnTo>
                  <a:lnTo>
                    <a:pt x="90" y="46"/>
                  </a:lnTo>
                  <a:lnTo>
                    <a:pt x="0" y="363"/>
                  </a:lnTo>
                  <a:close/>
                </a:path>
              </a:pathLst>
            </a:custGeom>
            <a:solidFill>
              <a:srgbClr val="333333">
                <a:alpha val="3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092" name="Freeform 588">
              <a:extLst>
                <a:ext uri="{FF2B5EF4-FFF2-40B4-BE49-F238E27FC236}">
                  <a16:creationId xmlns:a16="http://schemas.microsoft.com/office/drawing/2014/main" id="{9CE99DF2-ABC3-4DE9-AE5E-2BB215D9FA34}"/>
                </a:ext>
              </a:extLst>
            </p:cNvPr>
            <p:cNvSpPr>
              <a:spLocks/>
            </p:cNvSpPr>
            <p:nvPr/>
          </p:nvSpPr>
          <p:spPr bwMode="auto">
            <a:xfrm>
              <a:off x="5215" y="1002"/>
              <a:ext cx="57" cy="108"/>
            </a:xfrm>
            <a:custGeom>
              <a:avLst/>
              <a:gdLst>
                <a:gd name="T0" fmla="*/ 0 w 226"/>
                <a:gd name="T1" fmla="*/ 363 h 408"/>
                <a:gd name="T2" fmla="*/ 45 w 226"/>
                <a:gd name="T3" fmla="*/ 408 h 408"/>
                <a:gd name="T4" fmla="*/ 136 w 226"/>
                <a:gd name="T5" fmla="*/ 363 h 408"/>
                <a:gd name="T6" fmla="*/ 226 w 226"/>
                <a:gd name="T7" fmla="*/ 46 h 408"/>
                <a:gd name="T8" fmla="*/ 181 w 226"/>
                <a:gd name="T9" fmla="*/ 0 h 408"/>
                <a:gd name="T10" fmla="*/ 90 w 226"/>
                <a:gd name="T11" fmla="*/ 46 h 408"/>
                <a:gd name="T12" fmla="*/ 0 w 226"/>
                <a:gd name="T13" fmla="*/ 363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6" h="408">
                  <a:moveTo>
                    <a:pt x="0" y="363"/>
                  </a:moveTo>
                  <a:lnTo>
                    <a:pt x="45" y="408"/>
                  </a:lnTo>
                  <a:lnTo>
                    <a:pt x="136" y="363"/>
                  </a:lnTo>
                  <a:lnTo>
                    <a:pt x="226" y="46"/>
                  </a:lnTo>
                  <a:lnTo>
                    <a:pt x="181" y="0"/>
                  </a:lnTo>
                  <a:lnTo>
                    <a:pt x="90" y="46"/>
                  </a:lnTo>
                  <a:lnTo>
                    <a:pt x="0" y="363"/>
                  </a:lnTo>
                  <a:close/>
                </a:path>
              </a:pathLst>
            </a:custGeom>
            <a:solidFill>
              <a:srgbClr val="333333">
                <a:alpha val="3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093" name="Freeform 589">
              <a:extLst>
                <a:ext uri="{FF2B5EF4-FFF2-40B4-BE49-F238E27FC236}">
                  <a16:creationId xmlns:a16="http://schemas.microsoft.com/office/drawing/2014/main" id="{E854A15F-3822-4138-8053-005D6245016C}"/>
                </a:ext>
              </a:extLst>
            </p:cNvPr>
            <p:cNvSpPr>
              <a:spLocks/>
            </p:cNvSpPr>
            <p:nvPr/>
          </p:nvSpPr>
          <p:spPr bwMode="auto">
            <a:xfrm>
              <a:off x="5122" y="1103"/>
              <a:ext cx="100" cy="28"/>
            </a:xfrm>
            <a:custGeom>
              <a:avLst/>
              <a:gdLst>
                <a:gd name="T0" fmla="*/ 91 w 363"/>
                <a:gd name="T1" fmla="*/ 0 h 91"/>
                <a:gd name="T2" fmla="*/ 0 w 363"/>
                <a:gd name="T3" fmla="*/ 45 h 91"/>
                <a:gd name="T4" fmla="*/ 45 w 363"/>
                <a:gd name="T5" fmla="*/ 91 h 91"/>
                <a:gd name="T6" fmla="*/ 272 w 363"/>
                <a:gd name="T7" fmla="*/ 91 h 91"/>
                <a:gd name="T8" fmla="*/ 363 w 363"/>
                <a:gd name="T9" fmla="*/ 45 h 91"/>
                <a:gd name="T10" fmla="*/ 318 w 363"/>
                <a:gd name="T11" fmla="*/ 0 h 91"/>
                <a:gd name="T12" fmla="*/ 91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91" y="0"/>
                  </a:moveTo>
                  <a:lnTo>
                    <a:pt x="0" y="45"/>
                  </a:lnTo>
                  <a:lnTo>
                    <a:pt x="45" y="91"/>
                  </a:lnTo>
                  <a:lnTo>
                    <a:pt x="272" y="91"/>
                  </a:lnTo>
                  <a:lnTo>
                    <a:pt x="363" y="45"/>
                  </a:lnTo>
                  <a:lnTo>
                    <a:pt x="318" y="0"/>
                  </a:lnTo>
                  <a:lnTo>
                    <a:pt x="91" y="0"/>
                  </a:lnTo>
                  <a:close/>
                </a:path>
              </a:pathLst>
            </a:custGeom>
            <a:solidFill>
              <a:srgbClr val="333333">
                <a:alpha val="3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094" name="Freeform 590">
              <a:extLst>
                <a:ext uri="{FF2B5EF4-FFF2-40B4-BE49-F238E27FC236}">
                  <a16:creationId xmlns:a16="http://schemas.microsoft.com/office/drawing/2014/main" id="{2CF3A54B-61ED-42E8-B805-0FA50743E216}"/>
                </a:ext>
              </a:extLst>
            </p:cNvPr>
            <p:cNvSpPr>
              <a:spLocks/>
            </p:cNvSpPr>
            <p:nvPr/>
          </p:nvSpPr>
          <p:spPr bwMode="auto">
            <a:xfrm>
              <a:off x="5082" y="1226"/>
              <a:ext cx="99" cy="27"/>
            </a:xfrm>
            <a:custGeom>
              <a:avLst/>
              <a:gdLst>
                <a:gd name="T0" fmla="*/ 91 w 363"/>
                <a:gd name="T1" fmla="*/ 0 h 91"/>
                <a:gd name="T2" fmla="*/ 0 w 363"/>
                <a:gd name="T3" fmla="*/ 45 h 91"/>
                <a:gd name="T4" fmla="*/ 45 w 363"/>
                <a:gd name="T5" fmla="*/ 91 h 91"/>
                <a:gd name="T6" fmla="*/ 272 w 363"/>
                <a:gd name="T7" fmla="*/ 91 h 91"/>
                <a:gd name="T8" fmla="*/ 363 w 363"/>
                <a:gd name="T9" fmla="*/ 45 h 91"/>
                <a:gd name="T10" fmla="*/ 318 w 363"/>
                <a:gd name="T11" fmla="*/ 0 h 91"/>
                <a:gd name="T12" fmla="*/ 91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91" y="0"/>
                  </a:moveTo>
                  <a:lnTo>
                    <a:pt x="0" y="45"/>
                  </a:lnTo>
                  <a:lnTo>
                    <a:pt x="45" y="91"/>
                  </a:lnTo>
                  <a:lnTo>
                    <a:pt x="272" y="91"/>
                  </a:lnTo>
                  <a:lnTo>
                    <a:pt x="363" y="45"/>
                  </a:lnTo>
                  <a:lnTo>
                    <a:pt x="318" y="0"/>
                  </a:lnTo>
                  <a:lnTo>
                    <a:pt x="91" y="0"/>
                  </a:lnTo>
                  <a:close/>
                </a:path>
              </a:pathLst>
            </a:custGeom>
            <a:solidFill>
              <a:srgbClr val="333333">
                <a:alpha val="3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095" name="Freeform 591">
              <a:extLst>
                <a:ext uri="{FF2B5EF4-FFF2-40B4-BE49-F238E27FC236}">
                  <a16:creationId xmlns:a16="http://schemas.microsoft.com/office/drawing/2014/main" id="{12DE3A33-3172-4B95-A03D-1BC258A85989}"/>
                </a:ext>
              </a:extLst>
            </p:cNvPr>
            <p:cNvSpPr>
              <a:spLocks/>
            </p:cNvSpPr>
            <p:nvPr/>
          </p:nvSpPr>
          <p:spPr bwMode="auto">
            <a:xfrm>
              <a:off x="5163" y="981"/>
              <a:ext cx="100" cy="27"/>
            </a:xfrm>
            <a:custGeom>
              <a:avLst/>
              <a:gdLst>
                <a:gd name="T0" fmla="*/ 91 w 363"/>
                <a:gd name="T1" fmla="*/ 0 h 91"/>
                <a:gd name="T2" fmla="*/ 0 w 363"/>
                <a:gd name="T3" fmla="*/ 45 h 91"/>
                <a:gd name="T4" fmla="*/ 45 w 363"/>
                <a:gd name="T5" fmla="*/ 91 h 91"/>
                <a:gd name="T6" fmla="*/ 272 w 363"/>
                <a:gd name="T7" fmla="*/ 91 h 91"/>
                <a:gd name="T8" fmla="*/ 363 w 363"/>
                <a:gd name="T9" fmla="*/ 45 h 91"/>
                <a:gd name="T10" fmla="*/ 318 w 363"/>
                <a:gd name="T11" fmla="*/ 0 h 91"/>
                <a:gd name="T12" fmla="*/ 91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91" y="0"/>
                  </a:moveTo>
                  <a:lnTo>
                    <a:pt x="0" y="45"/>
                  </a:lnTo>
                  <a:lnTo>
                    <a:pt x="45" y="91"/>
                  </a:lnTo>
                  <a:lnTo>
                    <a:pt x="272" y="91"/>
                  </a:lnTo>
                  <a:lnTo>
                    <a:pt x="363" y="45"/>
                  </a:lnTo>
                  <a:lnTo>
                    <a:pt x="318" y="0"/>
                  </a:lnTo>
                  <a:lnTo>
                    <a:pt x="91" y="0"/>
                  </a:lnTo>
                  <a:close/>
                </a:path>
              </a:pathLst>
            </a:custGeom>
            <a:solidFill>
              <a:srgbClr val="333333">
                <a:alpha val="3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2096" name="Group 592">
            <a:extLst>
              <a:ext uri="{FF2B5EF4-FFF2-40B4-BE49-F238E27FC236}">
                <a16:creationId xmlns:a16="http://schemas.microsoft.com/office/drawing/2014/main" id="{19678AC4-1019-4789-8AF8-3608213B9BC9}"/>
              </a:ext>
            </a:extLst>
          </p:cNvPr>
          <p:cNvGrpSpPr>
            <a:grpSpLocks/>
          </p:cNvGrpSpPr>
          <p:nvPr/>
        </p:nvGrpSpPr>
        <p:grpSpPr bwMode="auto">
          <a:xfrm>
            <a:off x="6938963" y="5589588"/>
            <a:ext cx="319087" cy="431800"/>
            <a:chOff x="5071" y="981"/>
            <a:chExt cx="201" cy="272"/>
          </a:xfrm>
        </p:grpSpPr>
        <p:sp>
          <p:nvSpPr>
            <p:cNvPr id="22097" name="Freeform 593">
              <a:extLst>
                <a:ext uri="{FF2B5EF4-FFF2-40B4-BE49-F238E27FC236}">
                  <a16:creationId xmlns:a16="http://schemas.microsoft.com/office/drawing/2014/main" id="{F000FBEE-234A-4281-90A2-6C89CD36A1D8}"/>
                </a:ext>
              </a:extLst>
            </p:cNvPr>
            <p:cNvSpPr>
              <a:spLocks/>
            </p:cNvSpPr>
            <p:nvPr/>
          </p:nvSpPr>
          <p:spPr bwMode="auto">
            <a:xfrm>
              <a:off x="5071" y="1124"/>
              <a:ext cx="58" cy="108"/>
            </a:xfrm>
            <a:custGeom>
              <a:avLst/>
              <a:gdLst>
                <a:gd name="T0" fmla="*/ 0 w 226"/>
                <a:gd name="T1" fmla="*/ 363 h 408"/>
                <a:gd name="T2" fmla="*/ 45 w 226"/>
                <a:gd name="T3" fmla="*/ 408 h 408"/>
                <a:gd name="T4" fmla="*/ 136 w 226"/>
                <a:gd name="T5" fmla="*/ 363 h 408"/>
                <a:gd name="T6" fmla="*/ 226 w 226"/>
                <a:gd name="T7" fmla="*/ 46 h 408"/>
                <a:gd name="T8" fmla="*/ 181 w 226"/>
                <a:gd name="T9" fmla="*/ 0 h 408"/>
                <a:gd name="T10" fmla="*/ 90 w 226"/>
                <a:gd name="T11" fmla="*/ 46 h 408"/>
                <a:gd name="T12" fmla="*/ 0 w 226"/>
                <a:gd name="T13" fmla="*/ 363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6" h="408">
                  <a:moveTo>
                    <a:pt x="0" y="363"/>
                  </a:moveTo>
                  <a:lnTo>
                    <a:pt x="45" y="408"/>
                  </a:lnTo>
                  <a:lnTo>
                    <a:pt x="136" y="363"/>
                  </a:lnTo>
                  <a:lnTo>
                    <a:pt x="226" y="46"/>
                  </a:lnTo>
                  <a:lnTo>
                    <a:pt x="181" y="0"/>
                  </a:lnTo>
                  <a:lnTo>
                    <a:pt x="90" y="46"/>
                  </a:lnTo>
                  <a:lnTo>
                    <a:pt x="0" y="363"/>
                  </a:lnTo>
                  <a:close/>
                </a:path>
              </a:pathLst>
            </a:custGeom>
            <a:solidFill>
              <a:srgbClr val="333333">
                <a:alpha val="3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098" name="Freeform 594">
              <a:extLst>
                <a:ext uri="{FF2B5EF4-FFF2-40B4-BE49-F238E27FC236}">
                  <a16:creationId xmlns:a16="http://schemas.microsoft.com/office/drawing/2014/main" id="{F3B2CCD9-6CE8-4340-AEB0-335037A63780}"/>
                </a:ext>
              </a:extLst>
            </p:cNvPr>
            <p:cNvSpPr>
              <a:spLocks/>
            </p:cNvSpPr>
            <p:nvPr/>
          </p:nvSpPr>
          <p:spPr bwMode="auto">
            <a:xfrm>
              <a:off x="5107" y="1002"/>
              <a:ext cx="57" cy="108"/>
            </a:xfrm>
            <a:custGeom>
              <a:avLst/>
              <a:gdLst>
                <a:gd name="T0" fmla="*/ 0 w 226"/>
                <a:gd name="T1" fmla="*/ 363 h 408"/>
                <a:gd name="T2" fmla="*/ 45 w 226"/>
                <a:gd name="T3" fmla="*/ 408 h 408"/>
                <a:gd name="T4" fmla="*/ 136 w 226"/>
                <a:gd name="T5" fmla="*/ 363 h 408"/>
                <a:gd name="T6" fmla="*/ 226 w 226"/>
                <a:gd name="T7" fmla="*/ 46 h 408"/>
                <a:gd name="T8" fmla="*/ 181 w 226"/>
                <a:gd name="T9" fmla="*/ 0 h 408"/>
                <a:gd name="T10" fmla="*/ 90 w 226"/>
                <a:gd name="T11" fmla="*/ 46 h 408"/>
                <a:gd name="T12" fmla="*/ 0 w 226"/>
                <a:gd name="T13" fmla="*/ 363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6" h="408">
                  <a:moveTo>
                    <a:pt x="0" y="363"/>
                  </a:moveTo>
                  <a:lnTo>
                    <a:pt x="45" y="408"/>
                  </a:lnTo>
                  <a:lnTo>
                    <a:pt x="136" y="363"/>
                  </a:lnTo>
                  <a:lnTo>
                    <a:pt x="226" y="46"/>
                  </a:lnTo>
                  <a:lnTo>
                    <a:pt x="181" y="0"/>
                  </a:lnTo>
                  <a:lnTo>
                    <a:pt x="90" y="46"/>
                  </a:lnTo>
                  <a:lnTo>
                    <a:pt x="0" y="363"/>
                  </a:lnTo>
                  <a:close/>
                </a:path>
              </a:pathLst>
            </a:custGeom>
            <a:solidFill>
              <a:srgbClr val="333333">
                <a:alpha val="3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099" name="Freeform 595">
              <a:extLst>
                <a:ext uri="{FF2B5EF4-FFF2-40B4-BE49-F238E27FC236}">
                  <a16:creationId xmlns:a16="http://schemas.microsoft.com/office/drawing/2014/main" id="{1591CE3F-35DC-4A97-B3B7-17E47A7D3FB9}"/>
                </a:ext>
              </a:extLst>
            </p:cNvPr>
            <p:cNvSpPr>
              <a:spLocks/>
            </p:cNvSpPr>
            <p:nvPr/>
          </p:nvSpPr>
          <p:spPr bwMode="auto">
            <a:xfrm>
              <a:off x="5179" y="1124"/>
              <a:ext cx="59" cy="108"/>
            </a:xfrm>
            <a:custGeom>
              <a:avLst/>
              <a:gdLst>
                <a:gd name="T0" fmla="*/ 0 w 226"/>
                <a:gd name="T1" fmla="*/ 363 h 408"/>
                <a:gd name="T2" fmla="*/ 45 w 226"/>
                <a:gd name="T3" fmla="*/ 408 h 408"/>
                <a:gd name="T4" fmla="*/ 136 w 226"/>
                <a:gd name="T5" fmla="*/ 363 h 408"/>
                <a:gd name="T6" fmla="*/ 226 w 226"/>
                <a:gd name="T7" fmla="*/ 46 h 408"/>
                <a:gd name="T8" fmla="*/ 181 w 226"/>
                <a:gd name="T9" fmla="*/ 0 h 408"/>
                <a:gd name="T10" fmla="*/ 90 w 226"/>
                <a:gd name="T11" fmla="*/ 46 h 408"/>
                <a:gd name="T12" fmla="*/ 0 w 226"/>
                <a:gd name="T13" fmla="*/ 363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6" h="408">
                  <a:moveTo>
                    <a:pt x="0" y="363"/>
                  </a:moveTo>
                  <a:lnTo>
                    <a:pt x="45" y="408"/>
                  </a:lnTo>
                  <a:lnTo>
                    <a:pt x="136" y="363"/>
                  </a:lnTo>
                  <a:lnTo>
                    <a:pt x="226" y="46"/>
                  </a:lnTo>
                  <a:lnTo>
                    <a:pt x="181" y="0"/>
                  </a:lnTo>
                  <a:lnTo>
                    <a:pt x="90" y="46"/>
                  </a:lnTo>
                  <a:lnTo>
                    <a:pt x="0" y="363"/>
                  </a:lnTo>
                  <a:close/>
                </a:path>
              </a:pathLst>
            </a:custGeom>
            <a:solidFill>
              <a:srgbClr val="333333">
                <a:alpha val="3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100" name="Freeform 596">
              <a:extLst>
                <a:ext uri="{FF2B5EF4-FFF2-40B4-BE49-F238E27FC236}">
                  <a16:creationId xmlns:a16="http://schemas.microsoft.com/office/drawing/2014/main" id="{71997548-C92A-42E4-A388-484999B5EF43}"/>
                </a:ext>
              </a:extLst>
            </p:cNvPr>
            <p:cNvSpPr>
              <a:spLocks/>
            </p:cNvSpPr>
            <p:nvPr/>
          </p:nvSpPr>
          <p:spPr bwMode="auto">
            <a:xfrm>
              <a:off x="5215" y="1002"/>
              <a:ext cx="57" cy="108"/>
            </a:xfrm>
            <a:custGeom>
              <a:avLst/>
              <a:gdLst>
                <a:gd name="T0" fmla="*/ 0 w 226"/>
                <a:gd name="T1" fmla="*/ 363 h 408"/>
                <a:gd name="T2" fmla="*/ 45 w 226"/>
                <a:gd name="T3" fmla="*/ 408 h 408"/>
                <a:gd name="T4" fmla="*/ 136 w 226"/>
                <a:gd name="T5" fmla="*/ 363 h 408"/>
                <a:gd name="T6" fmla="*/ 226 w 226"/>
                <a:gd name="T7" fmla="*/ 46 h 408"/>
                <a:gd name="T8" fmla="*/ 181 w 226"/>
                <a:gd name="T9" fmla="*/ 0 h 408"/>
                <a:gd name="T10" fmla="*/ 90 w 226"/>
                <a:gd name="T11" fmla="*/ 46 h 408"/>
                <a:gd name="T12" fmla="*/ 0 w 226"/>
                <a:gd name="T13" fmla="*/ 363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6" h="408">
                  <a:moveTo>
                    <a:pt x="0" y="363"/>
                  </a:moveTo>
                  <a:lnTo>
                    <a:pt x="45" y="408"/>
                  </a:lnTo>
                  <a:lnTo>
                    <a:pt x="136" y="363"/>
                  </a:lnTo>
                  <a:lnTo>
                    <a:pt x="226" y="46"/>
                  </a:lnTo>
                  <a:lnTo>
                    <a:pt x="181" y="0"/>
                  </a:lnTo>
                  <a:lnTo>
                    <a:pt x="90" y="46"/>
                  </a:lnTo>
                  <a:lnTo>
                    <a:pt x="0" y="363"/>
                  </a:lnTo>
                  <a:close/>
                </a:path>
              </a:pathLst>
            </a:custGeom>
            <a:solidFill>
              <a:srgbClr val="333333">
                <a:alpha val="3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101" name="Freeform 597">
              <a:extLst>
                <a:ext uri="{FF2B5EF4-FFF2-40B4-BE49-F238E27FC236}">
                  <a16:creationId xmlns:a16="http://schemas.microsoft.com/office/drawing/2014/main" id="{3ECB8761-5DBA-4A8A-A00F-C4333EE8B561}"/>
                </a:ext>
              </a:extLst>
            </p:cNvPr>
            <p:cNvSpPr>
              <a:spLocks/>
            </p:cNvSpPr>
            <p:nvPr/>
          </p:nvSpPr>
          <p:spPr bwMode="auto">
            <a:xfrm>
              <a:off x="5122" y="1103"/>
              <a:ext cx="100" cy="28"/>
            </a:xfrm>
            <a:custGeom>
              <a:avLst/>
              <a:gdLst>
                <a:gd name="T0" fmla="*/ 91 w 363"/>
                <a:gd name="T1" fmla="*/ 0 h 91"/>
                <a:gd name="T2" fmla="*/ 0 w 363"/>
                <a:gd name="T3" fmla="*/ 45 h 91"/>
                <a:gd name="T4" fmla="*/ 45 w 363"/>
                <a:gd name="T5" fmla="*/ 91 h 91"/>
                <a:gd name="T6" fmla="*/ 272 w 363"/>
                <a:gd name="T7" fmla="*/ 91 h 91"/>
                <a:gd name="T8" fmla="*/ 363 w 363"/>
                <a:gd name="T9" fmla="*/ 45 h 91"/>
                <a:gd name="T10" fmla="*/ 318 w 363"/>
                <a:gd name="T11" fmla="*/ 0 h 91"/>
                <a:gd name="T12" fmla="*/ 91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91" y="0"/>
                  </a:moveTo>
                  <a:lnTo>
                    <a:pt x="0" y="45"/>
                  </a:lnTo>
                  <a:lnTo>
                    <a:pt x="45" y="91"/>
                  </a:lnTo>
                  <a:lnTo>
                    <a:pt x="272" y="91"/>
                  </a:lnTo>
                  <a:lnTo>
                    <a:pt x="363" y="45"/>
                  </a:lnTo>
                  <a:lnTo>
                    <a:pt x="318" y="0"/>
                  </a:lnTo>
                  <a:lnTo>
                    <a:pt x="91" y="0"/>
                  </a:lnTo>
                  <a:close/>
                </a:path>
              </a:pathLst>
            </a:custGeom>
            <a:solidFill>
              <a:srgbClr val="333333">
                <a:alpha val="3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102" name="Freeform 598">
              <a:extLst>
                <a:ext uri="{FF2B5EF4-FFF2-40B4-BE49-F238E27FC236}">
                  <a16:creationId xmlns:a16="http://schemas.microsoft.com/office/drawing/2014/main" id="{DF5496A9-CA76-4E9A-B4BF-607911FE55FA}"/>
                </a:ext>
              </a:extLst>
            </p:cNvPr>
            <p:cNvSpPr>
              <a:spLocks/>
            </p:cNvSpPr>
            <p:nvPr/>
          </p:nvSpPr>
          <p:spPr bwMode="auto">
            <a:xfrm>
              <a:off x="5082" y="1226"/>
              <a:ext cx="99" cy="27"/>
            </a:xfrm>
            <a:custGeom>
              <a:avLst/>
              <a:gdLst>
                <a:gd name="T0" fmla="*/ 91 w 363"/>
                <a:gd name="T1" fmla="*/ 0 h 91"/>
                <a:gd name="T2" fmla="*/ 0 w 363"/>
                <a:gd name="T3" fmla="*/ 45 h 91"/>
                <a:gd name="T4" fmla="*/ 45 w 363"/>
                <a:gd name="T5" fmla="*/ 91 h 91"/>
                <a:gd name="T6" fmla="*/ 272 w 363"/>
                <a:gd name="T7" fmla="*/ 91 h 91"/>
                <a:gd name="T8" fmla="*/ 363 w 363"/>
                <a:gd name="T9" fmla="*/ 45 h 91"/>
                <a:gd name="T10" fmla="*/ 318 w 363"/>
                <a:gd name="T11" fmla="*/ 0 h 91"/>
                <a:gd name="T12" fmla="*/ 91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91" y="0"/>
                  </a:moveTo>
                  <a:lnTo>
                    <a:pt x="0" y="45"/>
                  </a:lnTo>
                  <a:lnTo>
                    <a:pt x="45" y="91"/>
                  </a:lnTo>
                  <a:lnTo>
                    <a:pt x="272" y="91"/>
                  </a:lnTo>
                  <a:lnTo>
                    <a:pt x="363" y="45"/>
                  </a:lnTo>
                  <a:lnTo>
                    <a:pt x="318" y="0"/>
                  </a:lnTo>
                  <a:lnTo>
                    <a:pt x="91" y="0"/>
                  </a:lnTo>
                  <a:close/>
                </a:path>
              </a:pathLst>
            </a:custGeom>
            <a:solidFill>
              <a:srgbClr val="333333">
                <a:alpha val="3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103" name="Freeform 599">
              <a:extLst>
                <a:ext uri="{FF2B5EF4-FFF2-40B4-BE49-F238E27FC236}">
                  <a16:creationId xmlns:a16="http://schemas.microsoft.com/office/drawing/2014/main" id="{AD7A193D-974A-4623-BA70-EEA3552AE47C}"/>
                </a:ext>
              </a:extLst>
            </p:cNvPr>
            <p:cNvSpPr>
              <a:spLocks/>
            </p:cNvSpPr>
            <p:nvPr/>
          </p:nvSpPr>
          <p:spPr bwMode="auto">
            <a:xfrm>
              <a:off x="5163" y="981"/>
              <a:ext cx="100" cy="27"/>
            </a:xfrm>
            <a:custGeom>
              <a:avLst/>
              <a:gdLst>
                <a:gd name="T0" fmla="*/ 91 w 363"/>
                <a:gd name="T1" fmla="*/ 0 h 91"/>
                <a:gd name="T2" fmla="*/ 0 w 363"/>
                <a:gd name="T3" fmla="*/ 45 h 91"/>
                <a:gd name="T4" fmla="*/ 45 w 363"/>
                <a:gd name="T5" fmla="*/ 91 h 91"/>
                <a:gd name="T6" fmla="*/ 272 w 363"/>
                <a:gd name="T7" fmla="*/ 91 h 91"/>
                <a:gd name="T8" fmla="*/ 363 w 363"/>
                <a:gd name="T9" fmla="*/ 45 h 91"/>
                <a:gd name="T10" fmla="*/ 318 w 363"/>
                <a:gd name="T11" fmla="*/ 0 h 91"/>
                <a:gd name="T12" fmla="*/ 91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91" y="0"/>
                  </a:moveTo>
                  <a:lnTo>
                    <a:pt x="0" y="45"/>
                  </a:lnTo>
                  <a:lnTo>
                    <a:pt x="45" y="91"/>
                  </a:lnTo>
                  <a:lnTo>
                    <a:pt x="272" y="91"/>
                  </a:lnTo>
                  <a:lnTo>
                    <a:pt x="363" y="45"/>
                  </a:lnTo>
                  <a:lnTo>
                    <a:pt x="318" y="0"/>
                  </a:lnTo>
                  <a:lnTo>
                    <a:pt x="91" y="0"/>
                  </a:lnTo>
                  <a:close/>
                </a:path>
              </a:pathLst>
            </a:custGeom>
            <a:solidFill>
              <a:srgbClr val="333333">
                <a:alpha val="3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2104" name="Group 600">
            <a:extLst>
              <a:ext uri="{FF2B5EF4-FFF2-40B4-BE49-F238E27FC236}">
                <a16:creationId xmlns:a16="http://schemas.microsoft.com/office/drawing/2014/main" id="{0F0EC08D-5BFD-4183-B34F-4E0CCC5AF215}"/>
              </a:ext>
            </a:extLst>
          </p:cNvPr>
          <p:cNvGrpSpPr>
            <a:grpSpLocks/>
          </p:cNvGrpSpPr>
          <p:nvPr/>
        </p:nvGrpSpPr>
        <p:grpSpPr bwMode="auto">
          <a:xfrm>
            <a:off x="7226300" y="5589588"/>
            <a:ext cx="319088" cy="431800"/>
            <a:chOff x="5071" y="981"/>
            <a:chExt cx="201" cy="272"/>
          </a:xfrm>
        </p:grpSpPr>
        <p:sp>
          <p:nvSpPr>
            <p:cNvPr id="22105" name="Freeform 601">
              <a:extLst>
                <a:ext uri="{FF2B5EF4-FFF2-40B4-BE49-F238E27FC236}">
                  <a16:creationId xmlns:a16="http://schemas.microsoft.com/office/drawing/2014/main" id="{C0A4D55A-4392-42E7-B40F-E42DD5EFABA0}"/>
                </a:ext>
              </a:extLst>
            </p:cNvPr>
            <p:cNvSpPr>
              <a:spLocks/>
            </p:cNvSpPr>
            <p:nvPr/>
          </p:nvSpPr>
          <p:spPr bwMode="auto">
            <a:xfrm>
              <a:off x="5071" y="1124"/>
              <a:ext cx="58" cy="108"/>
            </a:xfrm>
            <a:custGeom>
              <a:avLst/>
              <a:gdLst>
                <a:gd name="T0" fmla="*/ 0 w 226"/>
                <a:gd name="T1" fmla="*/ 363 h 408"/>
                <a:gd name="T2" fmla="*/ 45 w 226"/>
                <a:gd name="T3" fmla="*/ 408 h 408"/>
                <a:gd name="T4" fmla="*/ 136 w 226"/>
                <a:gd name="T5" fmla="*/ 363 h 408"/>
                <a:gd name="T6" fmla="*/ 226 w 226"/>
                <a:gd name="T7" fmla="*/ 46 h 408"/>
                <a:gd name="T8" fmla="*/ 181 w 226"/>
                <a:gd name="T9" fmla="*/ 0 h 408"/>
                <a:gd name="T10" fmla="*/ 90 w 226"/>
                <a:gd name="T11" fmla="*/ 46 h 408"/>
                <a:gd name="T12" fmla="*/ 0 w 226"/>
                <a:gd name="T13" fmla="*/ 363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6" h="408">
                  <a:moveTo>
                    <a:pt x="0" y="363"/>
                  </a:moveTo>
                  <a:lnTo>
                    <a:pt x="45" y="408"/>
                  </a:lnTo>
                  <a:lnTo>
                    <a:pt x="136" y="363"/>
                  </a:lnTo>
                  <a:lnTo>
                    <a:pt x="226" y="46"/>
                  </a:lnTo>
                  <a:lnTo>
                    <a:pt x="181" y="0"/>
                  </a:lnTo>
                  <a:lnTo>
                    <a:pt x="90" y="46"/>
                  </a:lnTo>
                  <a:lnTo>
                    <a:pt x="0" y="363"/>
                  </a:lnTo>
                  <a:close/>
                </a:path>
              </a:pathLst>
            </a:custGeom>
            <a:solidFill>
              <a:srgbClr val="333333">
                <a:alpha val="3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106" name="Freeform 602">
              <a:extLst>
                <a:ext uri="{FF2B5EF4-FFF2-40B4-BE49-F238E27FC236}">
                  <a16:creationId xmlns:a16="http://schemas.microsoft.com/office/drawing/2014/main" id="{DA849BE2-31BC-42E2-9539-BD61BF9CC938}"/>
                </a:ext>
              </a:extLst>
            </p:cNvPr>
            <p:cNvSpPr>
              <a:spLocks/>
            </p:cNvSpPr>
            <p:nvPr/>
          </p:nvSpPr>
          <p:spPr bwMode="auto">
            <a:xfrm>
              <a:off x="5107" y="1002"/>
              <a:ext cx="57" cy="108"/>
            </a:xfrm>
            <a:custGeom>
              <a:avLst/>
              <a:gdLst>
                <a:gd name="T0" fmla="*/ 0 w 226"/>
                <a:gd name="T1" fmla="*/ 363 h 408"/>
                <a:gd name="T2" fmla="*/ 45 w 226"/>
                <a:gd name="T3" fmla="*/ 408 h 408"/>
                <a:gd name="T4" fmla="*/ 136 w 226"/>
                <a:gd name="T5" fmla="*/ 363 h 408"/>
                <a:gd name="T6" fmla="*/ 226 w 226"/>
                <a:gd name="T7" fmla="*/ 46 h 408"/>
                <a:gd name="T8" fmla="*/ 181 w 226"/>
                <a:gd name="T9" fmla="*/ 0 h 408"/>
                <a:gd name="T10" fmla="*/ 90 w 226"/>
                <a:gd name="T11" fmla="*/ 46 h 408"/>
                <a:gd name="T12" fmla="*/ 0 w 226"/>
                <a:gd name="T13" fmla="*/ 363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6" h="408">
                  <a:moveTo>
                    <a:pt x="0" y="363"/>
                  </a:moveTo>
                  <a:lnTo>
                    <a:pt x="45" y="408"/>
                  </a:lnTo>
                  <a:lnTo>
                    <a:pt x="136" y="363"/>
                  </a:lnTo>
                  <a:lnTo>
                    <a:pt x="226" y="46"/>
                  </a:lnTo>
                  <a:lnTo>
                    <a:pt x="181" y="0"/>
                  </a:lnTo>
                  <a:lnTo>
                    <a:pt x="90" y="46"/>
                  </a:lnTo>
                  <a:lnTo>
                    <a:pt x="0" y="363"/>
                  </a:lnTo>
                  <a:close/>
                </a:path>
              </a:pathLst>
            </a:custGeom>
            <a:solidFill>
              <a:srgbClr val="333333">
                <a:alpha val="3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107" name="Freeform 603">
              <a:extLst>
                <a:ext uri="{FF2B5EF4-FFF2-40B4-BE49-F238E27FC236}">
                  <a16:creationId xmlns:a16="http://schemas.microsoft.com/office/drawing/2014/main" id="{55119B40-9FF5-44E4-80DA-13FFD83D379C}"/>
                </a:ext>
              </a:extLst>
            </p:cNvPr>
            <p:cNvSpPr>
              <a:spLocks/>
            </p:cNvSpPr>
            <p:nvPr/>
          </p:nvSpPr>
          <p:spPr bwMode="auto">
            <a:xfrm>
              <a:off x="5179" y="1124"/>
              <a:ext cx="59" cy="108"/>
            </a:xfrm>
            <a:custGeom>
              <a:avLst/>
              <a:gdLst>
                <a:gd name="T0" fmla="*/ 0 w 226"/>
                <a:gd name="T1" fmla="*/ 363 h 408"/>
                <a:gd name="T2" fmla="*/ 45 w 226"/>
                <a:gd name="T3" fmla="*/ 408 h 408"/>
                <a:gd name="T4" fmla="*/ 136 w 226"/>
                <a:gd name="T5" fmla="*/ 363 h 408"/>
                <a:gd name="T6" fmla="*/ 226 w 226"/>
                <a:gd name="T7" fmla="*/ 46 h 408"/>
                <a:gd name="T8" fmla="*/ 181 w 226"/>
                <a:gd name="T9" fmla="*/ 0 h 408"/>
                <a:gd name="T10" fmla="*/ 90 w 226"/>
                <a:gd name="T11" fmla="*/ 46 h 408"/>
                <a:gd name="T12" fmla="*/ 0 w 226"/>
                <a:gd name="T13" fmla="*/ 363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6" h="408">
                  <a:moveTo>
                    <a:pt x="0" y="363"/>
                  </a:moveTo>
                  <a:lnTo>
                    <a:pt x="45" y="408"/>
                  </a:lnTo>
                  <a:lnTo>
                    <a:pt x="136" y="363"/>
                  </a:lnTo>
                  <a:lnTo>
                    <a:pt x="226" y="46"/>
                  </a:lnTo>
                  <a:lnTo>
                    <a:pt x="181" y="0"/>
                  </a:lnTo>
                  <a:lnTo>
                    <a:pt x="90" y="46"/>
                  </a:lnTo>
                  <a:lnTo>
                    <a:pt x="0" y="363"/>
                  </a:lnTo>
                  <a:close/>
                </a:path>
              </a:pathLst>
            </a:custGeom>
            <a:solidFill>
              <a:srgbClr val="333333">
                <a:alpha val="3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108" name="Freeform 604">
              <a:extLst>
                <a:ext uri="{FF2B5EF4-FFF2-40B4-BE49-F238E27FC236}">
                  <a16:creationId xmlns:a16="http://schemas.microsoft.com/office/drawing/2014/main" id="{193BC7CC-9BD4-4F36-881D-C0B50F6543A2}"/>
                </a:ext>
              </a:extLst>
            </p:cNvPr>
            <p:cNvSpPr>
              <a:spLocks/>
            </p:cNvSpPr>
            <p:nvPr/>
          </p:nvSpPr>
          <p:spPr bwMode="auto">
            <a:xfrm>
              <a:off x="5215" y="1002"/>
              <a:ext cx="57" cy="108"/>
            </a:xfrm>
            <a:custGeom>
              <a:avLst/>
              <a:gdLst>
                <a:gd name="T0" fmla="*/ 0 w 226"/>
                <a:gd name="T1" fmla="*/ 363 h 408"/>
                <a:gd name="T2" fmla="*/ 45 w 226"/>
                <a:gd name="T3" fmla="*/ 408 h 408"/>
                <a:gd name="T4" fmla="*/ 136 w 226"/>
                <a:gd name="T5" fmla="*/ 363 h 408"/>
                <a:gd name="T6" fmla="*/ 226 w 226"/>
                <a:gd name="T7" fmla="*/ 46 h 408"/>
                <a:gd name="T8" fmla="*/ 181 w 226"/>
                <a:gd name="T9" fmla="*/ 0 h 408"/>
                <a:gd name="T10" fmla="*/ 90 w 226"/>
                <a:gd name="T11" fmla="*/ 46 h 408"/>
                <a:gd name="T12" fmla="*/ 0 w 226"/>
                <a:gd name="T13" fmla="*/ 363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6" h="408">
                  <a:moveTo>
                    <a:pt x="0" y="363"/>
                  </a:moveTo>
                  <a:lnTo>
                    <a:pt x="45" y="408"/>
                  </a:lnTo>
                  <a:lnTo>
                    <a:pt x="136" y="363"/>
                  </a:lnTo>
                  <a:lnTo>
                    <a:pt x="226" y="46"/>
                  </a:lnTo>
                  <a:lnTo>
                    <a:pt x="181" y="0"/>
                  </a:lnTo>
                  <a:lnTo>
                    <a:pt x="90" y="46"/>
                  </a:lnTo>
                  <a:lnTo>
                    <a:pt x="0" y="363"/>
                  </a:lnTo>
                  <a:close/>
                </a:path>
              </a:pathLst>
            </a:custGeom>
            <a:solidFill>
              <a:srgbClr val="333333">
                <a:alpha val="3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109" name="Freeform 605">
              <a:extLst>
                <a:ext uri="{FF2B5EF4-FFF2-40B4-BE49-F238E27FC236}">
                  <a16:creationId xmlns:a16="http://schemas.microsoft.com/office/drawing/2014/main" id="{EFD75ACD-E089-429D-844D-0E59A110A126}"/>
                </a:ext>
              </a:extLst>
            </p:cNvPr>
            <p:cNvSpPr>
              <a:spLocks/>
            </p:cNvSpPr>
            <p:nvPr/>
          </p:nvSpPr>
          <p:spPr bwMode="auto">
            <a:xfrm>
              <a:off x="5122" y="1103"/>
              <a:ext cx="100" cy="28"/>
            </a:xfrm>
            <a:custGeom>
              <a:avLst/>
              <a:gdLst>
                <a:gd name="T0" fmla="*/ 91 w 363"/>
                <a:gd name="T1" fmla="*/ 0 h 91"/>
                <a:gd name="T2" fmla="*/ 0 w 363"/>
                <a:gd name="T3" fmla="*/ 45 h 91"/>
                <a:gd name="T4" fmla="*/ 45 w 363"/>
                <a:gd name="T5" fmla="*/ 91 h 91"/>
                <a:gd name="T6" fmla="*/ 272 w 363"/>
                <a:gd name="T7" fmla="*/ 91 h 91"/>
                <a:gd name="T8" fmla="*/ 363 w 363"/>
                <a:gd name="T9" fmla="*/ 45 h 91"/>
                <a:gd name="T10" fmla="*/ 318 w 363"/>
                <a:gd name="T11" fmla="*/ 0 h 91"/>
                <a:gd name="T12" fmla="*/ 91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91" y="0"/>
                  </a:moveTo>
                  <a:lnTo>
                    <a:pt x="0" y="45"/>
                  </a:lnTo>
                  <a:lnTo>
                    <a:pt x="45" y="91"/>
                  </a:lnTo>
                  <a:lnTo>
                    <a:pt x="272" y="91"/>
                  </a:lnTo>
                  <a:lnTo>
                    <a:pt x="363" y="45"/>
                  </a:lnTo>
                  <a:lnTo>
                    <a:pt x="318" y="0"/>
                  </a:lnTo>
                  <a:lnTo>
                    <a:pt x="91" y="0"/>
                  </a:lnTo>
                  <a:close/>
                </a:path>
              </a:pathLst>
            </a:custGeom>
            <a:solidFill>
              <a:srgbClr val="333333">
                <a:alpha val="3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110" name="Freeform 606">
              <a:extLst>
                <a:ext uri="{FF2B5EF4-FFF2-40B4-BE49-F238E27FC236}">
                  <a16:creationId xmlns:a16="http://schemas.microsoft.com/office/drawing/2014/main" id="{2532AC95-AD7D-4CB4-9008-C07D9305872B}"/>
                </a:ext>
              </a:extLst>
            </p:cNvPr>
            <p:cNvSpPr>
              <a:spLocks/>
            </p:cNvSpPr>
            <p:nvPr/>
          </p:nvSpPr>
          <p:spPr bwMode="auto">
            <a:xfrm>
              <a:off x="5082" y="1226"/>
              <a:ext cx="99" cy="27"/>
            </a:xfrm>
            <a:custGeom>
              <a:avLst/>
              <a:gdLst>
                <a:gd name="T0" fmla="*/ 91 w 363"/>
                <a:gd name="T1" fmla="*/ 0 h 91"/>
                <a:gd name="T2" fmla="*/ 0 w 363"/>
                <a:gd name="T3" fmla="*/ 45 h 91"/>
                <a:gd name="T4" fmla="*/ 45 w 363"/>
                <a:gd name="T5" fmla="*/ 91 h 91"/>
                <a:gd name="T6" fmla="*/ 272 w 363"/>
                <a:gd name="T7" fmla="*/ 91 h 91"/>
                <a:gd name="T8" fmla="*/ 363 w 363"/>
                <a:gd name="T9" fmla="*/ 45 h 91"/>
                <a:gd name="T10" fmla="*/ 318 w 363"/>
                <a:gd name="T11" fmla="*/ 0 h 91"/>
                <a:gd name="T12" fmla="*/ 91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91" y="0"/>
                  </a:moveTo>
                  <a:lnTo>
                    <a:pt x="0" y="45"/>
                  </a:lnTo>
                  <a:lnTo>
                    <a:pt x="45" y="91"/>
                  </a:lnTo>
                  <a:lnTo>
                    <a:pt x="272" y="91"/>
                  </a:lnTo>
                  <a:lnTo>
                    <a:pt x="363" y="45"/>
                  </a:lnTo>
                  <a:lnTo>
                    <a:pt x="318" y="0"/>
                  </a:lnTo>
                  <a:lnTo>
                    <a:pt x="91" y="0"/>
                  </a:lnTo>
                  <a:close/>
                </a:path>
              </a:pathLst>
            </a:custGeom>
            <a:solidFill>
              <a:srgbClr val="333333">
                <a:alpha val="3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111" name="Freeform 607">
              <a:extLst>
                <a:ext uri="{FF2B5EF4-FFF2-40B4-BE49-F238E27FC236}">
                  <a16:creationId xmlns:a16="http://schemas.microsoft.com/office/drawing/2014/main" id="{A2D1B852-F857-48C3-B0A1-41880CE5056B}"/>
                </a:ext>
              </a:extLst>
            </p:cNvPr>
            <p:cNvSpPr>
              <a:spLocks/>
            </p:cNvSpPr>
            <p:nvPr/>
          </p:nvSpPr>
          <p:spPr bwMode="auto">
            <a:xfrm>
              <a:off x="5163" y="981"/>
              <a:ext cx="100" cy="27"/>
            </a:xfrm>
            <a:custGeom>
              <a:avLst/>
              <a:gdLst>
                <a:gd name="T0" fmla="*/ 91 w 363"/>
                <a:gd name="T1" fmla="*/ 0 h 91"/>
                <a:gd name="T2" fmla="*/ 0 w 363"/>
                <a:gd name="T3" fmla="*/ 45 h 91"/>
                <a:gd name="T4" fmla="*/ 45 w 363"/>
                <a:gd name="T5" fmla="*/ 91 h 91"/>
                <a:gd name="T6" fmla="*/ 272 w 363"/>
                <a:gd name="T7" fmla="*/ 91 h 91"/>
                <a:gd name="T8" fmla="*/ 363 w 363"/>
                <a:gd name="T9" fmla="*/ 45 h 91"/>
                <a:gd name="T10" fmla="*/ 318 w 363"/>
                <a:gd name="T11" fmla="*/ 0 h 91"/>
                <a:gd name="T12" fmla="*/ 91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91" y="0"/>
                  </a:moveTo>
                  <a:lnTo>
                    <a:pt x="0" y="45"/>
                  </a:lnTo>
                  <a:lnTo>
                    <a:pt x="45" y="91"/>
                  </a:lnTo>
                  <a:lnTo>
                    <a:pt x="272" y="91"/>
                  </a:lnTo>
                  <a:lnTo>
                    <a:pt x="363" y="45"/>
                  </a:lnTo>
                  <a:lnTo>
                    <a:pt x="318" y="0"/>
                  </a:lnTo>
                  <a:lnTo>
                    <a:pt x="91" y="0"/>
                  </a:lnTo>
                  <a:close/>
                </a:path>
              </a:pathLst>
            </a:custGeom>
            <a:solidFill>
              <a:srgbClr val="333333">
                <a:alpha val="3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2112" name="Group 608">
            <a:extLst>
              <a:ext uri="{FF2B5EF4-FFF2-40B4-BE49-F238E27FC236}">
                <a16:creationId xmlns:a16="http://schemas.microsoft.com/office/drawing/2014/main" id="{3461608D-0464-41F4-9D62-37E093D13398}"/>
              </a:ext>
            </a:extLst>
          </p:cNvPr>
          <p:cNvGrpSpPr>
            <a:grpSpLocks/>
          </p:cNvGrpSpPr>
          <p:nvPr/>
        </p:nvGrpSpPr>
        <p:grpSpPr bwMode="auto">
          <a:xfrm>
            <a:off x="7515225" y="5589588"/>
            <a:ext cx="319088" cy="431800"/>
            <a:chOff x="5071" y="981"/>
            <a:chExt cx="201" cy="272"/>
          </a:xfrm>
        </p:grpSpPr>
        <p:sp>
          <p:nvSpPr>
            <p:cNvPr id="22113" name="Freeform 609">
              <a:extLst>
                <a:ext uri="{FF2B5EF4-FFF2-40B4-BE49-F238E27FC236}">
                  <a16:creationId xmlns:a16="http://schemas.microsoft.com/office/drawing/2014/main" id="{6D465F95-2534-4DA6-90D1-E69B71E307E0}"/>
                </a:ext>
              </a:extLst>
            </p:cNvPr>
            <p:cNvSpPr>
              <a:spLocks/>
            </p:cNvSpPr>
            <p:nvPr/>
          </p:nvSpPr>
          <p:spPr bwMode="auto">
            <a:xfrm>
              <a:off x="5071" y="1124"/>
              <a:ext cx="58" cy="108"/>
            </a:xfrm>
            <a:custGeom>
              <a:avLst/>
              <a:gdLst>
                <a:gd name="T0" fmla="*/ 0 w 226"/>
                <a:gd name="T1" fmla="*/ 363 h 408"/>
                <a:gd name="T2" fmla="*/ 45 w 226"/>
                <a:gd name="T3" fmla="*/ 408 h 408"/>
                <a:gd name="T4" fmla="*/ 136 w 226"/>
                <a:gd name="T5" fmla="*/ 363 h 408"/>
                <a:gd name="T6" fmla="*/ 226 w 226"/>
                <a:gd name="T7" fmla="*/ 46 h 408"/>
                <a:gd name="T8" fmla="*/ 181 w 226"/>
                <a:gd name="T9" fmla="*/ 0 h 408"/>
                <a:gd name="T10" fmla="*/ 90 w 226"/>
                <a:gd name="T11" fmla="*/ 46 h 408"/>
                <a:gd name="T12" fmla="*/ 0 w 226"/>
                <a:gd name="T13" fmla="*/ 363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6" h="408">
                  <a:moveTo>
                    <a:pt x="0" y="363"/>
                  </a:moveTo>
                  <a:lnTo>
                    <a:pt x="45" y="408"/>
                  </a:lnTo>
                  <a:lnTo>
                    <a:pt x="136" y="363"/>
                  </a:lnTo>
                  <a:lnTo>
                    <a:pt x="226" y="46"/>
                  </a:lnTo>
                  <a:lnTo>
                    <a:pt x="181" y="0"/>
                  </a:lnTo>
                  <a:lnTo>
                    <a:pt x="90" y="46"/>
                  </a:lnTo>
                  <a:lnTo>
                    <a:pt x="0" y="363"/>
                  </a:lnTo>
                  <a:close/>
                </a:path>
              </a:pathLst>
            </a:custGeom>
            <a:solidFill>
              <a:srgbClr val="333333">
                <a:alpha val="3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114" name="Freeform 610">
              <a:extLst>
                <a:ext uri="{FF2B5EF4-FFF2-40B4-BE49-F238E27FC236}">
                  <a16:creationId xmlns:a16="http://schemas.microsoft.com/office/drawing/2014/main" id="{7A3C2018-DF3E-4BF4-9D77-F1422BE0EDEF}"/>
                </a:ext>
              </a:extLst>
            </p:cNvPr>
            <p:cNvSpPr>
              <a:spLocks/>
            </p:cNvSpPr>
            <p:nvPr/>
          </p:nvSpPr>
          <p:spPr bwMode="auto">
            <a:xfrm>
              <a:off x="5107" y="1002"/>
              <a:ext cx="57" cy="108"/>
            </a:xfrm>
            <a:custGeom>
              <a:avLst/>
              <a:gdLst>
                <a:gd name="T0" fmla="*/ 0 w 226"/>
                <a:gd name="T1" fmla="*/ 363 h 408"/>
                <a:gd name="T2" fmla="*/ 45 w 226"/>
                <a:gd name="T3" fmla="*/ 408 h 408"/>
                <a:gd name="T4" fmla="*/ 136 w 226"/>
                <a:gd name="T5" fmla="*/ 363 h 408"/>
                <a:gd name="T6" fmla="*/ 226 w 226"/>
                <a:gd name="T7" fmla="*/ 46 h 408"/>
                <a:gd name="T8" fmla="*/ 181 w 226"/>
                <a:gd name="T9" fmla="*/ 0 h 408"/>
                <a:gd name="T10" fmla="*/ 90 w 226"/>
                <a:gd name="T11" fmla="*/ 46 h 408"/>
                <a:gd name="T12" fmla="*/ 0 w 226"/>
                <a:gd name="T13" fmla="*/ 363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6" h="408">
                  <a:moveTo>
                    <a:pt x="0" y="363"/>
                  </a:moveTo>
                  <a:lnTo>
                    <a:pt x="45" y="408"/>
                  </a:lnTo>
                  <a:lnTo>
                    <a:pt x="136" y="363"/>
                  </a:lnTo>
                  <a:lnTo>
                    <a:pt x="226" y="46"/>
                  </a:lnTo>
                  <a:lnTo>
                    <a:pt x="181" y="0"/>
                  </a:lnTo>
                  <a:lnTo>
                    <a:pt x="90" y="46"/>
                  </a:lnTo>
                  <a:lnTo>
                    <a:pt x="0" y="363"/>
                  </a:lnTo>
                  <a:close/>
                </a:path>
              </a:pathLst>
            </a:custGeom>
            <a:solidFill>
              <a:srgbClr val="333333">
                <a:alpha val="3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115" name="Freeform 611">
              <a:extLst>
                <a:ext uri="{FF2B5EF4-FFF2-40B4-BE49-F238E27FC236}">
                  <a16:creationId xmlns:a16="http://schemas.microsoft.com/office/drawing/2014/main" id="{921A0D3B-0EC0-48CF-8CB2-76C97A6A71AE}"/>
                </a:ext>
              </a:extLst>
            </p:cNvPr>
            <p:cNvSpPr>
              <a:spLocks/>
            </p:cNvSpPr>
            <p:nvPr/>
          </p:nvSpPr>
          <p:spPr bwMode="auto">
            <a:xfrm>
              <a:off x="5179" y="1124"/>
              <a:ext cx="59" cy="108"/>
            </a:xfrm>
            <a:custGeom>
              <a:avLst/>
              <a:gdLst>
                <a:gd name="T0" fmla="*/ 0 w 226"/>
                <a:gd name="T1" fmla="*/ 363 h 408"/>
                <a:gd name="T2" fmla="*/ 45 w 226"/>
                <a:gd name="T3" fmla="*/ 408 h 408"/>
                <a:gd name="T4" fmla="*/ 136 w 226"/>
                <a:gd name="T5" fmla="*/ 363 h 408"/>
                <a:gd name="T6" fmla="*/ 226 w 226"/>
                <a:gd name="T7" fmla="*/ 46 h 408"/>
                <a:gd name="T8" fmla="*/ 181 w 226"/>
                <a:gd name="T9" fmla="*/ 0 h 408"/>
                <a:gd name="T10" fmla="*/ 90 w 226"/>
                <a:gd name="T11" fmla="*/ 46 h 408"/>
                <a:gd name="T12" fmla="*/ 0 w 226"/>
                <a:gd name="T13" fmla="*/ 363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6" h="408">
                  <a:moveTo>
                    <a:pt x="0" y="363"/>
                  </a:moveTo>
                  <a:lnTo>
                    <a:pt x="45" y="408"/>
                  </a:lnTo>
                  <a:lnTo>
                    <a:pt x="136" y="363"/>
                  </a:lnTo>
                  <a:lnTo>
                    <a:pt x="226" y="46"/>
                  </a:lnTo>
                  <a:lnTo>
                    <a:pt x="181" y="0"/>
                  </a:lnTo>
                  <a:lnTo>
                    <a:pt x="90" y="46"/>
                  </a:lnTo>
                  <a:lnTo>
                    <a:pt x="0" y="363"/>
                  </a:lnTo>
                  <a:close/>
                </a:path>
              </a:pathLst>
            </a:custGeom>
            <a:solidFill>
              <a:srgbClr val="333333">
                <a:alpha val="3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116" name="Freeform 612">
              <a:extLst>
                <a:ext uri="{FF2B5EF4-FFF2-40B4-BE49-F238E27FC236}">
                  <a16:creationId xmlns:a16="http://schemas.microsoft.com/office/drawing/2014/main" id="{C535EEC8-9226-4326-A9EE-AAA3BEB64A30}"/>
                </a:ext>
              </a:extLst>
            </p:cNvPr>
            <p:cNvSpPr>
              <a:spLocks/>
            </p:cNvSpPr>
            <p:nvPr/>
          </p:nvSpPr>
          <p:spPr bwMode="auto">
            <a:xfrm>
              <a:off x="5215" y="1002"/>
              <a:ext cx="57" cy="108"/>
            </a:xfrm>
            <a:custGeom>
              <a:avLst/>
              <a:gdLst>
                <a:gd name="T0" fmla="*/ 0 w 226"/>
                <a:gd name="T1" fmla="*/ 363 h 408"/>
                <a:gd name="T2" fmla="*/ 45 w 226"/>
                <a:gd name="T3" fmla="*/ 408 h 408"/>
                <a:gd name="T4" fmla="*/ 136 w 226"/>
                <a:gd name="T5" fmla="*/ 363 h 408"/>
                <a:gd name="T6" fmla="*/ 226 w 226"/>
                <a:gd name="T7" fmla="*/ 46 h 408"/>
                <a:gd name="T8" fmla="*/ 181 w 226"/>
                <a:gd name="T9" fmla="*/ 0 h 408"/>
                <a:gd name="T10" fmla="*/ 90 w 226"/>
                <a:gd name="T11" fmla="*/ 46 h 408"/>
                <a:gd name="T12" fmla="*/ 0 w 226"/>
                <a:gd name="T13" fmla="*/ 363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6" h="408">
                  <a:moveTo>
                    <a:pt x="0" y="363"/>
                  </a:moveTo>
                  <a:lnTo>
                    <a:pt x="45" y="408"/>
                  </a:lnTo>
                  <a:lnTo>
                    <a:pt x="136" y="363"/>
                  </a:lnTo>
                  <a:lnTo>
                    <a:pt x="226" y="46"/>
                  </a:lnTo>
                  <a:lnTo>
                    <a:pt x="181" y="0"/>
                  </a:lnTo>
                  <a:lnTo>
                    <a:pt x="90" y="46"/>
                  </a:lnTo>
                  <a:lnTo>
                    <a:pt x="0" y="363"/>
                  </a:lnTo>
                  <a:close/>
                </a:path>
              </a:pathLst>
            </a:custGeom>
            <a:solidFill>
              <a:srgbClr val="333333">
                <a:alpha val="3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117" name="Freeform 613">
              <a:extLst>
                <a:ext uri="{FF2B5EF4-FFF2-40B4-BE49-F238E27FC236}">
                  <a16:creationId xmlns:a16="http://schemas.microsoft.com/office/drawing/2014/main" id="{8013EDE7-2530-499D-B45C-5850279F0A6E}"/>
                </a:ext>
              </a:extLst>
            </p:cNvPr>
            <p:cNvSpPr>
              <a:spLocks/>
            </p:cNvSpPr>
            <p:nvPr/>
          </p:nvSpPr>
          <p:spPr bwMode="auto">
            <a:xfrm>
              <a:off x="5122" y="1103"/>
              <a:ext cx="100" cy="28"/>
            </a:xfrm>
            <a:custGeom>
              <a:avLst/>
              <a:gdLst>
                <a:gd name="T0" fmla="*/ 91 w 363"/>
                <a:gd name="T1" fmla="*/ 0 h 91"/>
                <a:gd name="T2" fmla="*/ 0 w 363"/>
                <a:gd name="T3" fmla="*/ 45 h 91"/>
                <a:gd name="T4" fmla="*/ 45 w 363"/>
                <a:gd name="T5" fmla="*/ 91 h 91"/>
                <a:gd name="T6" fmla="*/ 272 w 363"/>
                <a:gd name="T7" fmla="*/ 91 h 91"/>
                <a:gd name="T8" fmla="*/ 363 w 363"/>
                <a:gd name="T9" fmla="*/ 45 h 91"/>
                <a:gd name="T10" fmla="*/ 318 w 363"/>
                <a:gd name="T11" fmla="*/ 0 h 91"/>
                <a:gd name="T12" fmla="*/ 91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91" y="0"/>
                  </a:moveTo>
                  <a:lnTo>
                    <a:pt x="0" y="45"/>
                  </a:lnTo>
                  <a:lnTo>
                    <a:pt x="45" y="91"/>
                  </a:lnTo>
                  <a:lnTo>
                    <a:pt x="272" y="91"/>
                  </a:lnTo>
                  <a:lnTo>
                    <a:pt x="363" y="45"/>
                  </a:lnTo>
                  <a:lnTo>
                    <a:pt x="318" y="0"/>
                  </a:lnTo>
                  <a:lnTo>
                    <a:pt x="91" y="0"/>
                  </a:lnTo>
                  <a:close/>
                </a:path>
              </a:pathLst>
            </a:custGeom>
            <a:solidFill>
              <a:srgbClr val="333333">
                <a:alpha val="3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118" name="Freeform 614">
              <a:extLst>
                <a:ext uri="{FF2B5EF4-FFF2-40B4-BE49-F238E27FC236}">
                  <a16:creationId xmlns:a16="http://schemas.microsoft.com/office/drawing/2014/main" id="{08762679-2038-493F-B726-0924946BC857}"/>
                </a:ext>
              </a:extLst>
            </p:cNvPr>
            <p:cNvSpPr>
              <a:spLocks/>
            </p:cNvSpPr>
            <p:nvPr/>
          </p:nvSpPr>
          <p:spPr bwMode="auto">
            <a:xfrm>
              <a:off x="5082" y="1226"/>
              <a:ext cx="99" cy="27"/>
            </a:xfrm>
            <a:custGeom>
              <a:avLst/>
              <a:gdLst>
                <a:gd name="T0" fmla="*/ 91 w 363"/>
                <a:gd name="T1" fmla="*/ 0 h 91"/>
                <a:gd name="T2" fmla="*/ 0 w 363"/>
                <a:gd name="T3" fmla="*/ 45 h 91"/>
                <a:gd name="T4" fmla="*/ 45 w 363"/>
                <a:gd name="T5" fmla="*/ 91 h 91"/>
                <a:gd name="T6" fmla="*/ 272 w 363"/>
                <a:gd name="T7" fmla="*/ 91 h 91"/>
                <a:gd name="T8" fmla="*/ 363 w 363"/>
                <a:gd name="T9" fmla="*/ 45 h 91"/>
                <a:gd name="T10" fmla="*/ 318 w 363"/>
                <a:gd name="T11" fmla="*/ 0 h 91"/>
                <a:gd name="T12" fmla="*/ 91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91" y="0"/>
                  </a:moveTo>
                  <a:lnTo>
                    <a:pt x="0" y="45"/>
                  </a:lnTo>
                  <a:lnTo>
                    <a:pt x="45" y="91"/>
                  </a:lnTo>
                  <a:lnTo>
                    <a:pt x="272" y="91"/>
                  </a:lnTo>
                  <a:lnTo>
                    <a:pt x="363" y="45"/>
                  </a:lnTo>
                  <a:lnTo>
                    <a:pt x="318" y="0"/>
                  </a:lnTo>
                  <a:lnTo>
                    <a:pt x="91" y="0"/>
                  </a:lnTo>
                  <a:close/>
                </a:path>
              </a:pathLst>
            </a:custGeom>
            <a:solidFill>
              <a:srgbClr val="333333">
                <a:alpha val="3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119" name="Freeform 615">
              <a:extLst>
                <a:ext uri="{FF2B5EF4-FFF2-40B4-BE49-F238E27FC236}">
                  <a16:creationId xmlns:a16="http://schemas.microsoft.com/office/drawing/2014/main" id="{A2777B3C-A3FC-43A3-ABD1-37B60AE1E832}"/>
                </a:ext>
              </a:extLst>
            </p:cNvPr>
            <p:cNvSpPr>
              <a:spLocks/>
            </p:cNvSpPr>
            <p:nvPr/>
          </p:nvSpPr>
          <p:spPr bwMode="auto">
            <a:xfrm>
              <a:off x="5163" y="981"/>
              <a:ext cx="100" cy="27"/>
            </a:xfrm>
            <a:custGeom>
              <a:avLst/>
              <a:gdLst>
                <a:gd name="T0" fmla="*/ 91 w 363"/>
                <a:gd name="T1" fmla="*/ 0 h 91"/>
                <a:gd name="T2" fmla="*/ 0 w 363"/>
                <a:gd name="T3" fmla="*/ 45 h 91"/>
                <a:gd name="T4" fmla="*/ 45 w 363"/>
                <a:gd name="T5" fmla="*/ 91 h 91"/>
                <a:gd name="T6" fmla="*/ 272 w 363"/>
                <a:gd name="T7" fmla="*/ 91 h 91"/>
                <a:gd name="T8" fmla="*/ 363 w 363"/>
                <a:gd name="T9" fmla="*/ 45 h 91"/>
                <a:gd name="T10" fmla="*/ 318 w 363"/>
                <a:gd name="T11" fmla="*/ 0 h 91"/>
                <a:gd name="T12" fmla="*/ 91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91" y="0"/>
                  </a:moveTo>
                  <a:lnTo>
                    <a:pt x="0" y="45"/>
                  </a:lnTo>
                  <a:lnTo>
                    <a:pt x="45" y="91"/>
                  </a:lnTo>
                  <a:lnTo>
                    <a:pt x="272" y="91"/>
                  </a:lnTo>
                  <a:lnTo>
                    <a:pt x="363" y="45"/>
                  </a:lnTo>
                  <a:lnTo>
                    <a:pt x="318" y="0"/>
                  </a:lnTo>
                  <a:lnTo>
                    <a:pt x="91" y="0"/>
                  </a:lnTo>
                  <a:close/>
                </a:path>
              </a:pathLst>
            </a:custGeom>
            <a:solidFill>
              <a:srgbClr val="333333">
                <a:alpha val="3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2120" name="Group 616">
            <a:extLst>
              <a:ext uri="{FF2B5EF4-FFF2-40B4-BE49-F238E27FC236}">
                <a16:creationId xmlns:a16="http://schemas.microsoft.com/office/drawing/2014/main" id="{3F454482-E1A2-4DCE-BA5A-3C6B3BD0EFAD}"/>
              </a:ext>
            </a:extLst>
          </p:cNvPr>
          <p:cNvGrpSpPr>
            <a:grpSpLocks/>
          </p:cNvGrpSpPr>
          <p:nvPr/>
        </p:nvGrpSpPr>
        <p:grpSpPr bwMode="auto">
          <a:xfrm>
            <a:off x="7802563" y="5589588"/>
            <a:ext cx="319087" cy="431800"/>
            <a:chOff x="5071" y="981"/>
            <a:chExt cx="201" cy="272"/>
          </a:xfrm>
        </p:grpSpPr>
        <p:sp>
          <p:nvSpPr>
            <p:cNvPr id="22121" name="Freeform 617">
              <a:extLst>
                <a:ext uri="{FF2B5EF4-FFF2-40B4-BE49-F238E27FC236}">
                  <a16:creationId xmlns:a16="http://schemas.microsoft.com/office/drawing/2014/main" id="{F1D5D018-04B2-4650-95E2-64ECC9966892}"/>
                </a:ext>
              </a:extLst>
            </p:cNvPr>
            <p:cNvSpPr>
              <a:spLocks/>
            </p:cNvSpPr>
            <p:nvPr/>
          </p:nvSpPr>
          <p:spPr bwMode="auto">
            <a:xfrm>
              <a:off x="5071" y="1124"/>
              <a:ext cx="58" cy="108"/>
            </a:xfrm>
            <a:custGeom>
              <a:avLst/>
              <a:gdLst>
                <a:gd name="T0" fmla="*/ 0 w 226"/>
                <a:gd name="T1" fmla="*/ 363 h 408"/>
                <a:gd name="T2" fmla="*/ 45 w 226"/>
                <a:gd name="T3" fmla="*/ 408 h 408"/>
                <a:gd name="T4" fmla="*/ 136 w 226"/>
                <a:gd name="T5" fmla="*/ 363 h 408"/>
                <a:gd name="T6" fmla="*/ 226 w 226"/>
                <a:gd name="T7" fmla="*/ 46 h 408"/>
                <a:gd name="T8" fmla="*/ 181 w 226"/>
                <a:gd name="T9" fmla="*/ 0 h 408"/>
                <a:gd name="T10" fmla="*/ 90 w 226"/>
                <a:gd name="T11" fmla="*/ 46 h 408"/>
                <a:gd name="T12" fmla="*/ 0 w 226"/>
                <a:gd name="T13" fmla="*/ 363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6" h="408">
                  <a:moveTo>
                    <a:pt x="0" y="363"/>
                  </a:moveTo>
                  <a:lnTo>
                    <a:pt x="45" y="408"/>
                  </a:lnTo>
                  <a:lnTo>
                    <a:pt x="136" y="363"/>
                  </a:lnTo>
                  <a:lnTo>
                    <a:pt x="226" y="46"/>
                  </a:lnTo>
                  <a:lnTo>
                    <a:pt x="181" y="0"/>
                  </a:lnTo>
                  <a:lnTo>
                    <a:pt x="90" y="46"/>
                  </a:lnTo>
                  <a:lnTo>
                    <a:pt x="0" y="363"/>
                  </a:lnTo>
                  <a:close/>
                </a:path>
              </a:pathLst>
            </a:custGeom>
            <a:solidFill>
              <a:srgbClr val="333333">
                <a:alpha val="3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122" name="Freeform 618">
              <a:extLst>
                <a:ext uri="{FF2B5EF4-FFF2-40B4-BE49-F238E27FC236}">
                  <a16:creationId xmlns:a16="http://schemas.microsoft.com/office/drawing/2014/main" id="{84020F08-E18B-4F55-88C8-0786086A9C79}"/>
                </a:ext>
              </a:extLst>
            </p:cNvPr>
            <p:cNvSpPr>
              <a:spLocks/>
            </p:cNvSpPr>
            <p:nvPr/>
          </p:nvSpPr>
          <p:spPr bwMode="auto">
            <a:xfrm>
              <a:off x="5107" y="1002"/>
              <a:ext cx="57" cy="108"/>
            </a:xfrm>
            <a:custGeom>
              <a:avLst/>
              <a:gdLst>
                <a:gd name="T0" fmla="*/ 0 w 226"/>
                <a:gd name="T1" fmla="*/ 363 h 408"/>
                <a:gd name="T2" fmla="*/ 45 w 226"/>
                <a:gd name="T3" fmla="*/ 408 h 408"/>
                <a:gd name="T4" fmla="*/ 136 w 226"/>
                <a:gd name="T5" fmla="*/ 363 h 408"/>
                <a:gd name="T6" fmla="*/ 226 w 226"/>
                <a:gd name="T7" fmla="*/ 46 h 408"/>
                <a:gd name="T8" fmla="*/ 181 w 226"/>
                <a:gd name="T9" fmla="*/ 0 h 408"/>
                <a:gd name="T10" fmla="*/ 90 w 226"/>
                <a:gd name="T11" fmla="*/ 46 h 408"/>
                <a:gd name="T12" fmla="*/ 0 w 226"/>
                <a:gd name="T13" fmla="*/ 363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6" h="408">
                  <a:moveTo>
                    <a:pt x="0" y="363"/>
                  </a:moveTo>
                  <a:lnTo>
                    <a:pt x="45" y="408"/>
                  </a:lnTo>
                  <a:lnTo>
                    <a:pt x="136" y="363"/>
                  </a:lnTo>
                  <a:lnTo>
                    <a:pt x="226" y="46"/>
                  </a:lnTo>
                  <a:lnTo>
                    <a:pt x="181" y="0"/>
                  </a:lnTo>
                  <a:lnTo>
                    <a:pt x="90" y="46"/>
                  </a:lnTo>
                  <a:lnTo>
                    <a:pt x="0" y="363"/>
                  </a:lnTo>
                  <a:close/>
                </a:path>
              </a:pathLst>
            </a:custGeom>
            <a:solidFill>
              <a:srgbClr val="333333">
                <a:alpha val="3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123" name="Freeform 619">
              <a:extLst>
                <a:ext uri="{FF2B5EF4-FFF2-40B4-BE49-F238E27FC236}">
                  <a16:creationId xmlns:a16="http://schemas.microsoft.com/office/drawing/2014/main" id="{1E96DF72-CF37-430E-85B3-C37F5BB6FD69}"/>
                </a:ext>
              </a:extLst>
            </p:cNvPr>
            <p:cNvSpPr>
              <a:spLocks/>
            </p:cNvSpPr>
            <p:nvPr/>
          </p:nvSpPr>
          <p:spPr bwMode="auto">
            <a:xfrm>
              <a:off x="5179" y="1124"/>
              <a:ext cx="59" cy="108"/>
            </a:xfrm>
            <a:custGeom>
              <a:avLst/>
              <a:gdLst>
                <a:gd name="T0" fmla="*/ 0 w 226"/>
                <a:gd name="T1" fmla="*/ 363 h 408"/>
                <a:gd name="T2" fmla="*/ 45 w 226"/>
                <a:gd name="T3" fmla="*/ 408 h 408"/>
                <a:gd name="T4" fmla="*/ 136 w 226"/>
                <a:gd name="T5" fmla="*/ 363 h 408"/>
                <a:gd name="T6" fmla="*/ 226 w 226"/>
                <a:gd name="T7" fmla="*/ 46 h 408"/>
                <a:gd name="T8" fmla="*/ 181 w 226"/>
                <a:gd name="T9" fmla="*/ 0 h 408"/>
                <a:gd name="T10" fmla="*/ 90 w 226"/>
                <a:gd name="T11" fmla="*/ 46 h 408"/>
                <a:gd name="T12" fmla="*/ 0 w 226"/>
                <a:gd name="T13" fmla="*/ 363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6" h="408">
                  <a:moveTo>
                    <a:pt x="0" y="363"/>
                  </a:moveTo>
                  <a:lnTo>
                    <a:pt x="45" y="408"/>
                  </a:lnTo>
                  <a:lnTo>
                    <a:pt x="136" y="363"/>
                  </a:lnTo>
                  <a:lnTo>
                    <a:pt x="226" y="46"/>
                  </a:lnTo>
                  <a:lnTo>
                    <a:pt x="181" y="0"/>
                  </a:lnTo>
                  <a:lnTo>
                    <a:pt x="90" y="46"/>
                  </a:lnTo>
                  <a:lnTo>
                    <a:pt x="0" y="363"/>
                  </a:lnTo>
                  <a:close/>
                </a:path>
              </a:pathLst>
            </a:custGeom>
            <a:solidFill>
              <a:srgbClr val="333333">
                <a:alpha val="3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124" name="Freeform 620">
              <a:extLst>
                <a:ext uri="{FF2B5EF4-FFF2-40B4-BE49-F238E27FC236}">
                  <a16:creationId xmlns:a16="http://schemas.microsoft.com/office/drawing/2014/main" id="{6F375370-80C4-4BE6-8AED-200AE1D494B5}"/>
                </a:ext>
              </a:extLst>
            </p:cNvPr>
            <p:cNvSpPr>
              <a:spLocks/>
            </p:cNvSpPr>
            <p:nvPr/>
          </p:nvSpPr>
          <p:spPr bwMode="auto">
            <a:xfrm>
              <a:off x="5215" y="1002"/>
              <a:ext cx="57" cy="108"/>
            </a:xfrm>
            <a:custGeom>
              <a:avLst/>
              <a:gdLst>
                <a:gd name="T0" fmla="*/ 0 w 226"/>
                <a:gd name="T1" fmla="*/ 363 h 408"/>
                <a:gd name="T2" fmla="*/ 45 w 226"/>
                <a:gd name="T3" fmla="*/ 408 h 408"/>
                <a:gd name="T4" fmla="*/ 136 w 226"/>
                <a:gd name="T5" fmla="*/ 363 h 408"/>
                <a:gd name="T6" fmla="*/ 226 w 226"/>
                <a:gd name="T7" fmla="*/ 46 h 408"/>
                <a:gd name="T8" fmla="*/ 181 w 226"/>
                <a:gd name="T9" fmla="*/ 0 h 408"/>
                <a:gd name="T10" fmla="*/ 90 w 226"/>
                <a:gd name="T11" fmla="*/ 46 h 408"/>
                <a:gd name="T12" fmla="*/ 0 w 226"/>
                <a:gd name="T13" fmla="*/ 363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6" h="408">
                  <a:moveTo>
                    <a:pt x="0" y="363"/>
                  </a:moveTo>
                  <a:lnTo>
                    <a:pt x="45" y="408"/>
                  </a:lnTo>
                  <a:lnTo>
                    <a:pt x="136" y="363"/>
                  </a:lnTo>
                  <a:lnTo>
                    <a:pt x="226" y="46"/>
                  </a:lnTo>
                  <a:lnTo>
                    <a:pt x="181" y="0"/>
                  </a:lnTo>
                  <a:lnTo>
                    <a:pt x="90" y="46"/>
                  </a:lnTo>
                  <a:lnTo>
                    <a:pt x="0" y="363"/>
                  </a:lnTo>
                  <a:close/>
                </a:path>
              </a:pathLst>
            </a:custGeom>
            <a:solidFill>
              <a:srgbClr val="333333">
                <a:alpha val="3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125" name="Freeform 621">
              <a:extLst>
                <a:ext uri="{FF2B5EF4-FFF2-40B4-BE49-F238E27FC236}">
                  <a16:creationId xmlns:a16="http://schemas.microsoft.com/office/drawing/2014/main" id="{33E5457F-DD2A-40A5-B8B1-A654CDD40B03}"/>
                </a:ext>
              </a:extLst>
            </p:cNvPr>
            <p:cNvSpPr>
              <a:spLocks/>
            </p:cNvSpPr>
            <p:nvPr/>
          </p:nvSpPr>
          <p:spPr bwMode="auto">
            <a:xfrm>
              <a:off x="5122" y="1103"/>
              <a:ext cx="100" cy="28"/>
            </a:xfrm>
            <a:custGeom>
              <a:avLst/>
              <a:gdLst>
                <a:gd name="T0" fmla="*/ 91 w 363"/>
                <a:gd name="T1" fmla="*/ 0 h 91"/>
                <a:gd name="T2" fmla="*/ 0 w 363"/>
                <a:gd name="T3" fmla="*/ 45 h 91"/>
                <a:gd name="T4" fmla="*/ 45 w 363"/>
                <a:gd name="T5" fmla="*/ 91 h 91"/>
                <a:gd name="T6" fmla="*/ 272 w 363"/>
                <a:gd name="T7" fmla="*/ 91 h 91"/>
                <a:gd name="T8" fmla="*/ 363 w 363"/>
                <a:gd name="T9" fmla="*/ 45 h 91"/>
                <a:gd name="T10" fmla="*/ 318 w 363"/>
                <a:gd name="T11" fmla="*/ 0 h 91"/>
                <a:gd name="T12" fmla="*/ 91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91" y="0"/>
                  </a:moveTo>
                  <a:lnTo>
                    <a:pt x="0" y="45"/>
                  </a:lnTo>
                  <a:lnTo>
                    <a:pt x="45" y="91"/>
                  </a:lnTo>
                  <a:lnTo>
                    <a:pt x="272" y="91"/>
                  </a:lnTo>
                  <a:lnTo>
                    <a:pt x="363" y="45"/>
                  </a:lnTo>
                  <a:lnTo>
                    <a:pt x="318" y="0"/>
                  </a:lnTo>
                  <a:lnTo>
                    <a:pt x="91" y="0"/>
                  </a:lnTo>
                  <a:close/>
                </a:path>
              </a:pathLst>
            </a:custGeom>
            <a:solidFill>
              <a:srgbClr val="333333">
                <a:alpha val="3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126" name="Freeform 622">
              <a:extLst>
                <a:ext uri="{FF2B5EF4-FFF2-40B4-BE49-F238E27FC236}">
                  <a16:creationId xmlns:a16="http://schemas.microsoft.com/office/drawing/2014/main" id="{67A68B76-B47B-442D-8851-20F7BC14AAD2}"/>
                </a:ext>
              </a:extLst>
            </p:cNvPr>
            <p:cNvSpPr>
              <a:spLocks/>
            </p:cNvSpPr>
            <p:nvPr/>
          </p:nvSpPr>
          <p:spPr bwMode="auto">
            <a:xfrm>
              <a:off x="5082" y="1226"/>
              <a:ext cx="99" cy="27"/>
            </a:xfrm>
            <a:custGeom>
              <a:avLst/>
              <a:gdLst>
                <a:gd name="T0" fmla="*/ 91 w 363"/>
                <a:gd name="T1" fmla="*/ 0 h 91"/>
                <a:gd name="T2" fmla="*/ 0 w 363"/>
                <a:gd name="T3" fmla="*/ 45 h 91"/>
                <a:gd name="T4" fmla="*/ 45 w 363"/>
                <a:gd name="T5" fmla="*/ 91 h 91"/>
                <a:gd name="T6" fmla="*/ 272 w 363"/>
                <a:gd name="T7" fmla="*/ 91 h 91"/>
                <a:gd name="T8" fmla="*/ 363 w 363"/>
                <a:gd name="T9" fmla="*/ 45 h 91"/>
                <a:gd name="T10" fmla="*/ 318 w 363"/>
                <a:gd name="T11" fmla="*/ 0 h 91"/>
                <a:gd name="T12" fmla="*/ 91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91" y="0"/>
                  </a:moveTo>
                  <a:lnTo>
                    <a:pt x="0" y="45"/>
                  </a:lnTo>
                  <a:lnTo>
                    <a:pt x="45" y="91"/>
                  </a:lnTo>
                  <a:lnTo>
                    <a:pt x="272" y="91"/>
                  </a:lnTo>
                  <a:lnTo>
                    <a:pt x="363" y="45"/>
                  </a:lnTo>
                  <a:lnTo>
                    <a:pt x="318" y="0"/>
                  </a:lnTo>
                  <a:lnTo>
                    <a:pt x="91" y="0"/>
                  </a:lnTo>
                  <a:close/>
                </a:path>
              </a:pathLst>
            </a:custGeom>
            <a:solidFill>
              <a:srgbClr val="333333">
                <a:alpha val="3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127" name="Freeform 623">
              <a:extLst>
                <a:ext uri="{FF2B5EF4-FFF2-40B4-BE49-F238E27FC236}">
                  <a16:creationId xmlns:a16="http://schemas.microsoft.com/office/drawing/2014/main" id="{3C5A1EC5-8F1F-4D5F-AF2B-A8FFE0272EB3}"/>
                </a:ext>
              </a:extLst>
            </p:cNvPr>
            <p:cNvSpPr>
              <a:spLocks/>
            </p:cNvSpPr>
            <p:nvPr/>
          </p:nvSpPr>
          <p:spPr bwMode="auto">
            <a:xfrm>
              <a:off x="5163" y="981"/>
              <a:ext cx="100" cy="27"/>
            </a:xfrm>
            <a:custGeom>
              <a:avLst/>
              <a:gdLst>
                <a:gd name="T0" fmla="*/ 91 w 363"/>
                <a:gd name="T1" fmla="*/ 0 h 91"/>
                <a:gd name="T2" fmla="*/ 0 w 363"/>
                <a:gd name="T3" fmla="*/ 45 h 91"/>
                <a:gd name="T4" fmla="*/ 45 w 363"/>
                <a:gd name="T5" fmla="*/ 91 h 91"/>
                <a:gd name="T6" fmla="*/ 272 w 363"/>
                <a:gd name="T7" fmla="*/ 91 h 91"/>
                <a:gd name="T8" fmla="*/ 363 w 363"/>
                <a:gd name="T9" fmla="*/ 45 h 91"/>
                <a:gd name="T10" fmla="*/ 318 w 363"/>
                <a:gd name="T11" fmla="*/ 0 h 91"/>
                <a:gd name="T12" fmla="*/ 91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91" y="0"/>
                  </a:moveTo>
                  <a:lnTo>
                    <a:pt x="0" y="45"/>
                  </a:lnTo>
                  <a:lnTo>
                    <a:pt x="45" y="91"/>
                  </a:lnTo>
                  <a:lnTo>
                    <a:pt x="272" y="91"/>
                  </a:lnTo>
                  <a:lnTo>
                    <a:pt x="363" y="45"/>
                  </a:lnTo>
                  <a:lnTo>
                    <a:pt x="318" y="0"/>
                  </a:lnTo>
                  <a:lnTo>
                    <a:pt x="91" y="0"/>
                  </a:lnTo>
                  <a:close/>
                </a:path>
              </a:pathLst>
            </a:custGeom>
            <a:solidFill>
              <a:srgbClr val="333333">
                <a:alpha val="3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2128" name="Group 624">
            <a:extLst>
              <a:ext uri="{FF2B5EF4-FFF2-40B4-BE49-F238E27FC236}">
                <a16:creationId xmlns:a16="http://schemas.microsoft.com/office/drawing/2014/main" id="{C9860D17-5C54-43C4-98E0-F3B73882C745}"/>
              </a:ext>
            </a:extLst>
          </p:cNvPr>
          <p:cNvGrpSpPr>
            <a:grpSpLocks/>
          </p:cNvGrpSpPr>
          <p:nvPr/>
        </p:nvGrpSpPr>
        <p:grpSpPr bwMode="auto">
          <a:xfrm>
            <a:off x="8091488" y="5589588"/>
            <a:ext cx="319087" cy="431800"/>
            <a:chOff x="5071" y="981"/>
            <a:chExt cx="201" cy="272"/>
          </a:xfrm>
        </p:grpSpPr>
        <p:sp>
          <p:nvSpPr>
            <p:cNvPr id="22129" name="Freeform 625">
              <a:extLst>
                <a:ext uri="{FF2B5EF4-FFF2-40B4-BE49-F238E27FC236}">
                  <a16:creationId xmlns:a16="http://schemas.microsoft.com/office/drawing/2014/main" id="{5659FB44-C70B-4944-B70A-075C3A5B54D1}"/>
                </a:ext>
              </a:extLst>
            </p:cNvPr>
            <p:cNvSpPr>
              <a:spLocks/>
            </p:cNvSpPr>
            <p:nvPr/>
          </p:nvSpPr>
          <p:spPr bwMode="auto">
            <a:xfrm>
              <a:off x="5071" y="1124"/>
              <a:ext cx="58" cy="108"/>
            </a:xfrm>
            <a:custGeom>
              <a:avLst/>
              <a:gdLst>
                <a:gd name="T0" fmla="*/ 0 w 226"/>
                <a:gd name="T1" fmla="*/ 363 h 408"/>
                <a:gd name="T2" fmla="*/ 45 w 226"/>
                <a:gd name="T3" fmla="*/ 408 h 408"/>
                <a:gd name="T4" fmla="*/ 136 w 226"/>
                <a:gd name="T5" fmla="*/ 363 h 408"/>
                <a:gd name="T6" fmla="*/ 226 w 226"/>
                <a:gd name="T7" fmla="*/ 46 h 408"/>
                <a:gd name="T8" fmla="*/ 181 w 226"/>
                <a:gd name="T9" fmla="*/ 0 h 408"/>
                <a:gd name="T10" fmla="*/ 90 w 226"/>
                <a:gd name="T11" fmla="*/ 46 h 408"/>
                <a:gd name="T12" fmla="*/ 0 w 226"/>
                <a:gd name="T13" fmla="*/ 363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6" h="408">
                  <a:moveTo>
                    <a:pt x="0" y="363"/>
                  </a:moveTo>
                  <a:lnTo>
                    <a:pt x="45" y="408"/>
                  </a:lnTo>
                  <a:lnTo>
                    <a:pt x="136" y="363"/>
                  </a:lnTo>
                  <a:lnTo>
                    <a:pt x="226" y="46"/>
                  </a:lnTo>
                  <a:lnTo>
                    <a:pt x="181" y="0"/>
                  </a:lnTo>
                  <a:lnTo>
                    <a:pt x="90" y="46"/>
                  </a:lnTo>
                  <a:lnTo>
                    <a:pt x="0" y="363"/>
                  </a:lnTo>
                  <a:close/>
                </a:path>
              </a:pathLst>
            </a:custGeom>
            <a:solidFill>
              <a:srgbClr val="333333">
                <a:alpha val="3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130" name="Freeform 626">
              <a:extLst>
                <a:ext uri="{FF2B5EF4-FFF2-40B4-BE49-F238E27FC236}">
                  <a16:creationId xmlns:a16="http://schemas.microsoft.com/office/drawing/2014/main" id="{CAD1927D-19FB-4328-8CF0-5425D6C2CEFB}"/>
                </a:ext>
              </a:extLst>
            </p:cNvPr>
            <p:cNvSpPr>
              <a:spLocks/>
            </p:cNvSpPr>
            <p:nvPr/>
          </p:nvSpPr>
          <p:spPr bwMode="auto">
            <a:xfrm>
              <a:off x="5107" y="1002"/>
              <a:ext cx="57" cy="108"/>
            </a:xfrm>
            <a:custGeom>
              <a:avLst/>
              <a:gdLst>
                <a:gd name="T0" fmla="*/ 0 w 226"/>
                <a:gd name="T1" fmla="*/ 363 h 408"/>
                <a:gd name="T2" fmla="*/ 45 w 226"/>
                <a:gd name="T3" fmla="*/ 408 h 408"/>
                <a:gd name="T4" fmla="*/ 136 w 226"/>
                <a:gd name="T5" fmla="*/ 363 h 408"/>
                <a:gd name="T6" fmla="*/ 226 w 226"/>
                <a:gd name="T7" fmla="*/ 46 h 408"/>
                <a:gd name="T8" fmla="*/ 181 w 226"/>
                <a:gd name="T9" fmla="*/ 0 h 408"/>
                <a:gd name="T10" fmla="*/ 90 w 226"/>
                <a:gd name="T11" fmla="*/ 46 h 408"/>
                <a:gd name="T12" fmla="*/ 0 w 226"/>
                <a:gd name="T13" fmla="*/ 363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6" h="408">
                  <a:moveTo>
                    <a:pt x="0" y="363"/>
                  </a:moveTo>
                  <a:lnTo>
                    <a:pt x="45" y="408"/>
                  </a:lnTo>
                  <a:lnTo>
                    <a:pt x="136" y="363"/>
                  </a:lnTo>
                  <a:lnTo>
                    <a:pt x="226" y="46"/>
                  </a:lnTo>
                  <a:lnTo>
                    <a:pt x="181" y="0"/>
                  </a:lnTo>
                  <a:lnTo>
                    <a:pt x="90" y="46"/>
                  </a:lnTo>
                  <a:lnTo>
                    <a:pt x="0" y="363"/>
                  </a:lnTo>
                  <a:close/>
                </a:path>
              </a:pathLst>
            </a:custGeom>
            <a:solidFill>
              <a:srgbClr val="333333">
                <a:alpha val="3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131" name="Freeform 627">
              <a:extLst>
                <a:ext uri="{FF2B5EF4-FFF2-40B4-BE49-F238E27FC236}">
                  <a16:creationId xmlns:a16="http://schemas.microsoft.com/office/drawing/2014/main" id="{4D6EE97D-B616-42E5-BCEA-BEDE65B7644E}"/>
                </a:ext>
              </a:extLst>
            </p:cNvPr>
            <p:cNvSpPr>
              <a:spLocks/>
            </p:cNvSpPr>
            <p:nvPr/>
          </p:nvSpPr>
          <p:spPr bwMode="auto">
            <a:xfrm>
              <a:off x="5179" y="1124"/>
              <a:ext cx="59" cy="108"/>
            </a:xfrm>
            <a:custGeom>
              <a:avLst/>
              <a:gdLst>
                <a:gd name="T0" fmla="*/ 0 w 226"/>
                <a:gd name="T1" fmla="*/ 363 h 408"/>
                <a:gd name="T2" fmla="*/ 45 w 226"/>
                <a:gd name="T3" fmla="*/ 408 h 408"/>
                <a:gd name="T4" fmla="*/ 136 w 226"/>
                <a:gd name="T5" fmla="*/ 363 h 408"/>
                <a:gd name="T6" fmla="*/ 226 w 226"/>
                <a:gd name="T7" fmla="*/ 46 h 408"/>
                <a:gd name="T8" fmla="*/ 181 w 226"/>
                <a:gd name="T9" fmla="*/ 0 h 408"/>
                <a:gd name="T10" fmla="*/ 90 w 226"/>
                <a:gd name="T11" fmla="*/ 46 h 408"/>
                <a:gd name="T12" fmla="*/ 0 w 226"/>
                <a:gd name="T13" fmla="*/ 363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6" h="408">
                  <a:moveTo>
                    <a:pt x="0" y="363"/>
                  </a:moveTo>
                  <a:lnTo>
                    <a:pt x="45" y="408"/>
                  </a:lnTo>
                  <a:lnTo>
                    <a:pt x="136" y="363"/>
                  </a:lnTo>
                  <a:lnTo>
                    <a:pt x="226" y="46"/>
                  </a:lnTo>
                  <a:lnTo>
                    <a:pt x="181" y="0"/>
                  </a:lnTo>
                  <a:lnTo>
                    <a:pt x="90" y="46"/>
                  </a:lnTo>
                  <a:lnTo>
                    <a:pt x="0" y="363"/>
                  </a:lnTo>
                  <a:close/>
                </a:path>
              </a:pathLst>
            </a:custGeom>
            <a:solidFill>
              <a:srgbClr val="333333">
                <a:alpha val="3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132" name="Freeform 628">
              <a:extLst>
                <a:ext uri="{FF2B5EF4-FFF2-40B4-BE49-F238E27FC236}">
                  <a16:creationId xmlns:a16="http://schemas.microsoft.com/office/drawing/2014/main" id="{48C3D850-1356-4B06-89C1-8679B1534867}"/>
                </a:ext>
              </a:extLst>
            </p:cNvPr>
            <p:cNvSpPr>
              <a:spLocks/>
            </p:cNvSpPr>
            <p:nvPr/>
          </p:nvSpPr>
          <p:spPr bwMode="auto">
            <a:xfrm>
              <a:off x="5215" y="1002"/>
              <a:ext cx="57" cy="108"/>
            </a:xfrm>
            <a:custGeom>
              <a:avLst/>
              <a:gdLst>
                <a:gd name="T0" fmla="*/ 0 w 226"/>
                <a:gd name="T1" fmla="*/ 363 h 408"/>
                <a:gd name="T2" fmla="*/ 45 w 226"/>
                <a:gd name="T3" fmla="*/ 408 h 408"/>
                <a:gd name="T4" fmla="*/ 136 w 226"/>
                <a:gd name="T5" fmla="*/ 363 h 408"/>
                <a:gd name="T6" fmla="*/ 226 w 226"/>
                <a:gd name="T7" fmla="*/ 46 h 408"/>
                <a:gd name="T8" fmla="*/ 181 w 226"/>
                <a:gd name="T9" fmla="*/ 0 h 408"/>
                <a:gd name="T10" fmla="*/ 90 w 226"/>
                <a:gd name="T11" fmla="*/ 46 h 408"/>
                <a:gd name="T12" fmla="*/ 0 w 226"/>
                <a:gd name="T13" fmla="*/ 363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6" h="408">
                  <a:moveTo>
                    <a:pt x="0" y="363"/>
                  </a:moveTo>
                  <a:lnTo>
                    <a:pt x="45" y="408"/>
                  </a:lnTo>
                  <a:lnTo>
                    <a:pt x="136" y="363"/>
                  </a:lnTo>
                  <a:lnTo>
                    <a:pt x="226" y="46"/>
                  </a:lnTo>
                  <a:lnTo>
                    <a:pt x="181" y="0"/>
                  </a:lnTo>
                  <a:lnTo>
                    <a:pt x="90" y="46"/>
                  </a:lnTo>
                  <a:lnTo>
                    <a:pt x="0" y="363"/>
                  </a:lnTo>
                  <a:close/>
                </a:path>
              </a:pathLst>
            </a:custGeom>
            <a:solidFill>
              <a:srgbClr val="333333">
                <a:alpha val="3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133" name="Freeform 629">
              <a:extLst>
                <a:ext uri="{FF2B5EF4-FFF2-40B4-BE49-F238E27FC236}">
                  <a16:creationId xmlns:a16="http://schemas.microsoft.com/office/drawing/2014/main" id="{D28195A6-6D29-434F-9007-2CCA83793C8F}"/>
                </a:ext>
              </a:extLst>
            </p:cNvPr>
            <p:cNvSpPr>
              <a:spLocks/>
            </p:cNvSpPr>
            <p:nvPr/>
          </p:nvSpPr>
          <p:spPr bwMode="auto">
            <a:xfrm>
              <a:off x="5122" y="1103"/>
              <a:ext cx="100" cy="28"/>
            </a:xfrm>
            <a:custGeom>
              <a:avLst/>
              <a:gdLst>
                <a:gd name="T0" fmla="*/ 91 w 363"/>
                <a:gd name="T1" fmla="*/ 0 h 91"/>
                <a:gd name="T2" fmla="*/ 0 w 363"/>
                <a:gd name="T3" fmla="*/ 45 h 91"/>
                <a:gd name="T4" fmla="*/ 45 w 363"/>
                <a:gd name="T5" fmla="*/ 91 h 91"/>
                <a:gd name="T6" fmla="*/ 272 w 363"/>
                <a:gd name="T7" fmla="*/ 91 h 91"/>
                <a:gd name="T8" fmla="*/ 363 w 363"/>
                <a:gd name="T9" fmla="*/ 45 h 91"/>
                <a:gd name="T10" fmla="*/ 318 w 363"/>
                <a:gd name="T11" fmla="*/ 0 h 91"/>
                <a:gd name="T12" fmla="*/ 91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91" y="0"/>
                  </a:moveTo>
                  <a:lnTo>
                    <a:pt x="0" y="45"/>
                  </a:lnTo>
                  <a:lnTo>
                    <a:pt x="45" y="91"/>
                  </a:lnTo>
                  <a:lnTo>
                    <a:pt x="272" y="91"/>
                  </a:lnTo>
                  <a:lnTo>
                    <a:pt x="363" y="45"/>
                  </a:lnTo>
                  <a:lnTo>
                    <a:pt x="318" y="0"/>
                  </a:lnTo>
                  <a:lnTo>
                    <a:pt x="91" y="0"/>
                  </a:lnTo>
                  <a:close/>
                </a:path>
              </a:pathLst>
            </a:custGeom>
            <a:solidFill>
              <a:srgbClr val="333333">
                <a:alpha val="3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134" name="Freeform 630">
              <a:extLst>
                <a:ext uri="{FF2B5EF4-FFF2-40B4-BE49-F238E27FC236}">
                  <a16:creationId xmlns:a16="http://schemas.microsoft.com/office/drawing/2014/main" id="{AF97FEB5-0EA5-4D36-9548-A7731CEA6F59}"/>
                </a:ext>
              </a:extLst>
            </p:cNvPr>
            <p:cNvSpPr>
              <a:spLocks/>
            </p:cNvSpPr>
            <p:nvPr/>
          </p:nvSpPr>
          <p:spPr bwMode="auto">
            <a:xfrm>
              <a:off x="5082" y="1226"/>
              <a:ext cx="99" cy="27"/>
            </a:xfrm>
            <a:custGeom>
              <a:avLst/>
              <a:gdLst>
                <a:gd name="T0" fmla="*/ 91 w 363"/>
                <a:gd name="T1" fmla="*/ 0 h 91"/>
                <a:gd name="T2" fmla="*/ 0 w 363"/>
                <a:gd name="T3" fmla="*/ 45 h 91"/>
                <a:gd name="T4" fmla="*/ 45 w 363"/>
                <a:gd name="T5" fmla="*/ 91 h 91"/>
                <a:gd name="T6" fmla="*/ 272 w 363"/>
                <a:gd name="T7" fmla="*/ 91 h 91"/>
                <a:gd name="T8" fmla="*/ 363 w 363"/>
                <a:gd name="T9" fmla="*/ 45 h 91"/>
                <a:gd name="T10" fmla="*/ 318 w 363"/>
                <a:gd name="T11" fmla="*/ 0 h 91"/>
                <a:gd name="T12" fmla="*/ 91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91" y="0"/>
                  </a:moveTo>
                  <a:lnTo>
                    <a:pt x="0" y="45"/>
                  </a:lnTo>
                  <a:lnTo>
                    <a:pt x="45" y="91"/>
                  </a:lnTo>
                  <a:lnTo>
                    <a:pt x="272" y="91"/>
                  </a:lnTo>
                  <a:lnTo>
                    <a:pt x="363" y="45"/>
                  </a:lnTo>
                  <a:lnTo>
                    <a:pt x="318" y="0"/>
                  </a:lnTo>
                  <a:lnTo>
                    <a:pt x="91" y="0"/>
                  </a:lnTo>
                  <a:close/>
                </a:path>
              </a:pathLst>
            </a:custGeom>
            <a:solidFill>
              <a:srgbClr val="333333">
                <a:alpha val="3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135" name="Freeform 631">
              <a:extLst>
                <a:ext uri="{FF2B5EF4-FFF2-40B4-BE49-F238E27FC236}">
                  <a16:creationId xmlns:a16="http://schemas.microsoft.com/office/drawing/2014/main" id="{1CCA4B81-DF24-4F8E-82EA-4E640FB46F76}"/>
                </a:ext>
              </a:extLst>
            </p:cNvPr>
            <p:cNvSpPr>
              <a:spLocks/>
            </p:cNvSpPr>
            <p:nvPr/>
          </p:nvSpPr>
          <p:spPr bwMode="auto">
            <a:xfrm>
              <a:off x="5163" y="981"/>
              <a:ext cx="100" cy="27"/>
            </a:xfrm>
            <a:custGeom>
              <a:avLst/>
              <a:gdLst>
                <a:gd name="T0" fmla="*/ 91 w 363"/>
                <a:gd name="T1" fmla="*/ 0 h 91"/>
                <a:gd name="T2" fmla="*/ 0 w 363"/>
                <a:gd name="T3" fmla="*/ 45 h 91"/>
                <a:gd name="T4" fmla="*/ 45 w 363"/>
                <a:gd name="T5" fmla="*/ 91 h 91"/>
                <a:gd name="T6" fmla="*/ 272 w 363"/>
                <a:gd name="T7" fmla="*/ 91 h 91"/>
                <a:gd name="T8" fmla="*/ 363 w 363"/>
                <a:gd name="T9" fmla="*/ 45 h 91"/>
                <a:gd name="T10" fmla="*/ 318 w 363"/>
                <a:gd name="T11" fmla="*/ 0 h 91"/>
                <a:gd name="T12" fmla="*/ 91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91" y="0"/>
                  </a:moveTo>
                  <a:lnTo>
                    <a:pt x="0" y="45"/>
                  </a:lnTo>
                  <a:lnTo>
                    <a:pt x="45" y="91"/>
                  </a:lnTo>
                  <a:lnTo>
                    <a:pt x="272" y="91"/>
                  </a:lnTo>
                  <a:lnTo>
                    <a:pt x="363" y="45"/>
                  </a:lnTo>
                  <a:lnTo>
                    <a:pt x="318" y="0"/>
                  </a:lnTo>
                  <a:lnTo>
                    <a:pt x="91" y="0"/>
                  </a:lnTo>
                  <a:close/>
                </a:path>
              </a:pathLst>
            </a:custGeom>
            <a:solidFill>
              <a:srgbClr val="333333">
                <a:alpha val="3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2136" name="Group 632">
            <a:extLst>
              <a:ext uri="{FF2B5EF4-FFF2-40B4-BE49-F238E27FC236}">
                <a16:creationId xmlns:a16="http://schemas.microsoft.com/office/drawing/2014/main" id="{658280AE-B331-4721-8644-D2FB6DA5329A}"/>
              </a:ext>
            </a:extLst>
          </p:cNvPr>
          <p:cNvGrpSpPr>
            <a:grpSpLocks/>
          </p:cNvGrpSpPr>
          <p:nvPr/>
        </p:nvGrpSpPr>
        <p:grpSpPr bwMode="auto">
          <a:xfrm>
            <a:off x="8378825" y="5589588"/>
            <a:ext cx="319088" cy="431800"/>
            <a:chOff x="5071" y="981"/>
            <a:chExt cx="201" cy="272"/>
          </a:xfrm>
        </p:grpSpPr>
        <p:sp>
          <p:nvSpPr>
            <p:cNvPr id="22137" name="Freeform 633">
              <a:extLst>
                <a:ext uri="{FF2B5EF4-FFF2-40B4-BE49-F238E27FC236}">
                  <a16:creationId xmlns:a16="http://schemas.microsoft.com/office/drawing/2014/main" id="{F61867FE-F154-48A5-A12A-A6E50A07DFF1}"/>
                </a:ext>
              </a:extLst>
            </p:cNvPr>
            <p:cNvSpPr>
              <a:spLocks/>
            </p:cNvSpPr>
            <p:nvPr/>
          </p:nvSpPr>
          <p:spPr bwMode="auto">
            <a:xfrm>
              <a:off x="5071" y="1124"/>
              <a:ext cx="58" cy="108"/>
            </a:xfrm>
            <a:custGeom>
              <a:avLst/>
              <a:gdLst>
                <a:gd name="T0" fmla="*/ 0 w 226"/>
                <a:gd name="T1" fmla="*/ 363 h 408"/>
                <a:gd name="T2" fmla="*/ 45 w 226"/>
                <a:gd name="T3" fmla="*/ 408 h 408"/>
                <a:gd name="T4" fmla="*/ 136 w 226"/>
                <a:gd name="T5" fmla="*/ 363 h 408"/>
                <a:gd name="T6" fmla="*/ 226 w 226"/>
                <a:gd name="T7" fmla="*/ 46 h 408"/>
                <a:gd name="T8" fmla="*/ 181 w 226"/>
                <a:gd name="T9" fmla="*/ 0 h 408"/>
                <a:gd name="T10" fmla="*/ 90 w 226"/>
                <a:gd name="T11" fmla="*/ 46 h 408"/>
                <a:gd name="T12" fmla="*/ 0 w 226"/>
                <a:gd name="T13" fmla="*/ 363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6" h="408">
                  <a:moveTo>
                    <a:pt x="0" y="363"/>
                  </a:moveTo>
                  <a:lnTo>
                    <a:pt x="45" y="408"/>
                  </a:lnTo>
                  <a:lnTo>
                    <a:pt x="136" y="363"/>
                  </a:lnTo>
                  <a:lnTo>
                    <a:pt x="226" y="46"/>
                  </a:lnTo>
                  <a:lnTo>
                    <a:pt x="181" y="0"/>
                  </a:lnTo>
                  <a:lnTo>
                    <a:pt x="90" y="46"/>
                  </a:lnTo>
                  <a:lnTo>
                    <a:pt x="0" y="363"/>
                  </a:lnTo>
                  <a:close/>
                </a:path>
              </a:pathLst>
            </a:custGeom>
            <a:solidFill>
              <a:srgbClr val="333333">
                <a:alpha val="3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138" name="Freeform 634">
              <a:extLst>
                <a:ext uri="{FF2B5EF4-FFF2-40B4-BE49-F238E27FC236}">
                  <a16:creationId xmlns:a16="http://schemas.microsoft.com/office/drawing/2014/main" id="{4B55EDF7-851E-4054-921A-0F266B7BCFDA}"/>
                </a:ext>
              </a:extLst>
            </p:cNvPr>
            <p:cNvSpPr>
              <a:spLocks/>
            </p:cNvSpPr>
            <p:nvPr/>
          </p:nvSpPr>
          <p:spPr bwMode="auto">
            <a:xfrm>
              <a:off x="5107" y="1002"/>
              <a:ext cx="57" cy="108"/>
            </a:xfrm>
            <a:custGeom>
              <a:avLst/>
              <a:gdLst>
                <a:gd name="T0" fmla="*/ 0 w 226"/>
                <a:gd name="T1" fmla="*/ 363 h 408"/>
                <a:gd name="T2" fmla="*/ 45 w 226"/>
                <a:gd name="T3" fmla="*/ 408 h 408"/>
                <a:gd name="T4" fmla="*/ 136 w 226"/>
                <a:gd name="T5" fmla="*/ 363 h 408"/>
                <a:gd name="T6" fmla="*/ 226 w 226"/>
                <a:gd name="T7" fmla="*/ 46 h 408"/>
                <a:gd name="T8" fmla="*/ 181 w 226"/>
                <a:gd name="T9" fmla="*/ 0 h 408"/>
                <a:gd name="T10" fmla="*/ 90 w 226"/>
                <a:gd name="T11" fmla="*/ 46 h 408"/>
                <a:gd name="T12" fmla="*/ 0 w 226"/>
                <a:gd name="T13" fmla="*/ 363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6" h="408">
                  <a:moveTo>
                    <a:pt x="0" y="363"/>
                  </a:moveTo>
                  <a:lnTo>
                    <a:pt x="45" y="408"/>
                  </a:lnTo>
                  <a:lnTo>
                    <a:pt x="136" y="363"/>
                  </a:lnTo>
                  <a:lnTo>
                    <a:pt x="226" y="46"/>
                  </a:lnTo>
                  <a:lnTo>
                    <a:pt x="181" y="0"/>
                  </a:lnTo>
                  <a:lnTo>
                    <a:pt x="90" y="46"/>
                  </a:lnTo>
                  <a:lnTo>
                    <a:pt x="0" y="363"/>
                  </a:lnTo>
                  <a:close/>
                </a:path>
              </a:pathLst>
            </a:custGeom>
            <a:solidFill>
              <a:srgbClr val="333333">
                <a:alpha val="3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139" name="Freeform 635">
              <a:extLst>
                <a:ext uri="{FF2B5EF4-FFF2-40B4-BE49-F238E27FC236}">
                  <a16:creationId xmlns:a16="http://schemas.microsoft.com/office/drawing/2014/main" id="{1726BC4D-FC65-4F4C-AF78-AE169994ABD9}"/>
                </a:ext>
              </a:extLst>
            </p:cNvPr>
            <p:cNvSpPr>
              <a:spLocks/>
            </p:cNvSpPr>
            <p:nvPr/>
          </p:nvSpPr>
          <p:spPr bwMode="auto">
            <a:xfrm>
              <a:off x="5179" y="1124"/>
              <a:ext cx="59" cy="108"/>
            </a:xfrm>
            <a:custGeom>
              <a:avLst/>
              <a:gdLst>
                <a:gd name="T0" fmla="*/ 0 w 226"/>
                <a:gd name="T1" fmla="*/ 363 h 408"/>
                <a:gd name="T2" fmla="*/ 45 w 226"/>
                <a:gd name="T3" fmla="*/ 408 h 408"/>
                <a:gd name="T4" fmla="*/ 136 w 226"/>
                <a:gd name="T5" fmla="*/ 363 h 408"/>
                <a:gd name="T6" fmla="*/ 226 w 226"/>
                <a:gd name="T7" fmla="*/ 46 h 408"/>
                <a:gd name="T8" fmla="*/ 181 w 226"/>
                <a:gd name="T9" fmla="*/ 0 h 408"/>
                <a:gd name="T10" fmla="*/ 90 w 226"/>
                <a:gd name="T11" fmla="*/ 46 h 408"/>
                <a:gd name="T12" fmla="*/ 0 w 226"/>
                <a:gd name="T13" fmla="*/ 363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6" h="408">
                  <a:moveTo>
                    <a:pt x="0" y="363"/>
                  </a:moveTo>
                  <a:lnTo>
                    <a:pt x="45" y="408"/>
                  </a:lnTo>
                  <a:lnTo>
                    <a:pt x="136" y="363"/>
                  </a:lnTo>
                  <a:lnTo>
                    <a:pt x="226" y="46"/>
                  </a:lnTo>
                  <a:lnTo>
                    <a:pt x="181" y="0"/>
                  </a:lnTo>
                  <a:lnTo>
                    <a:pt x="90" y="46"/>
                  </a:lnTo>
                  <a:lnTo>
                    <a:pt x="0" y="363"/>
                  </a:lnTo>
                  <a:close/>
                </a:path>
              </a:pathLst>
            </a:custGeom>
            <a:solidFill>
              <a:srgbClr val="333333">
                <a:alpha val="3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140" name="Freeform 636">
              <a:extLst>
                <a:ext uri="{FF2B5EF4-FFF2-40B4-BE49-F238E27FC236}">
                  <a16:creationId xmlns:a16="http://schemas.microsoft.com/office/drawing/2014/main" id="{2FC7FE26-CF9D-484C-92A2-BB9C7153D74B}"/>
                </a:ext>
              </a:extLst>
            </p:cNvPr>
            <p:cNvSpPr>
              <a:spLocks/>
            </p:cNvSpPr>
            <p:nvPr/>
          </p:nvSpPr>
          <p:spPr bwMode="auto">
            <a:xfrm>
              <a:off x="5215" y="1002"/>
              <a:ext cx="57" cy="108"/>
            </a:xfrm>
            <a:custGeom>
              <a:avLst/>
              <a:gdLst>
                <a:gd name="T0" fmla="*/ 0 w 226"/>
                <a:gd name="T1" fmla="*/ 363 h 408"/>
                <a:gd name="T2" fmla="*/ 45 w 226"/>
                <a:gd name="T3" fmla="*/ 408 h 408"/>
                <a:gd name="T4" fmla="*/ 136 w 226"/>
                <a:gd name="T5" fmla="*/ 363 h 408"/>
                <a:gd name="T6" fmla="*/ 226 w 226"/>
                <a:gd name="T7" fmla="*/ 46 h 408"/>
                <a:gd name="T8" fmla="*/ 181 w 226"/>
                <a:gd name="T9" fmla="*/ 0 h 408"/>
                <a:gd name="T10" fmla="*/ 90 w 226"/>
                <a:gd name="T11" fmla="*/ 46 h 408"/>
                <a:gd name="T12" fmla="*/ 0 w 226"/>
                <a:gd name="T13" fmla="*/ 363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6" h="408">
                  <a:moveTo>
                    <a:pt x="0" y="363"/>
                  </a:moveTo>
                  <a:lnTo>
                    <a:pt x="45" y="408"/>
                  </a:lnTo>
                  <a:lnTo>
                    <a:pt x="136" y="363"/>
                  </a:lnTo>
                  <a:lnTo>
                    <a:pt x="226" y="46"/>
                  </a:lnTo>
                  <a:lnTo>
                    <a:pt x="181" y="0"/>
                  </a:lnTo>
                  <a:lnTo>
                    <a:pt x="90" y="46"/>
                  </a:lnTo>
                  <a:lnTo>
                    <a:pt x="0" y="363"/>
                  </a:lnTo>
                  <a:close/>
                </a:path>
              </a:pathLst>
            </a:custGeom>
            <a:solidFill>
              <a:srgbClr val="333333">
                <a:alpha val="3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141" name="Freeform 637">
              <a:extLst>
                <a:ext uri="{FF2B5EF4-FFF2-40B4-BE49-F238E27FC236}">
                  <a16:creationId xmlns:a16="http://schemas.microsoft.com/office/drawing/2014/main" id="{93594279-34C1-4B07-83FE-58B93FC3B6FB}"/>
                </a:ext>
              </a:extLst>
            </p:cNvPr>
            <p:cNvSpPr>
              <a:spLocks/>
            </p:cNvSpPr>
            <p:nvPr/>
          </p:nvSpPr>
          <p:spPr bwMode="auto">
            <a:xfrm>
              <a:off x="5122" y="1103"/>
              <a:ext cx="100" cy="28"/>
            </a:xfrm>
            <a:custGeom>
              <a:avLst/>
              <a:gdLst>
                <a:gd name="T0" fmla="*/ 91 w 363"/>
                <a:gd name="T1" fmla="*/ 0 h 91"/>
                <a:gd name="T2" fmla="*/ 0 w 363"/>
                <a:gd name="T3" fmla="*/ 45 h 91"/>
                <a:gd name="T4" fmla="*/ 45 w 363"/>
                <a:gd name="T5" fmla="*/ 91 h 91"/>
                <a:gd name="T6" fmla="*/ 272 w 363"/>
                <a:gd name="T7" fmla="*/ 91 h 91"/>
                <a:gd name="T8" fmla="*/ 363 w 363"/>
                <a:gd name="T9" fmla="*/ 45 h 91"/>
                <a:gd name="T10" fmla="*/ 318 w 363"/>
                <a:gd name="T11" fmla="*/ 0 h 91"/>
                <a:gd name="T12" fmla="*/ 91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91" y="0"/>
                  </a:moveTo>
                  <a:lnTo>
                    <a:pt x="0" y="45"/>
                  </a:lnTo>
                  <a:lnTo>
                    <a:pt x="45" y="91"/>
                  </a:lnTo>
                  <a:lnTo>
                    <a:pt x="272" y="91"/>
                  </a:lnTo>
                  <a:lnTo>
                    <a:pt x="363" y="45"/>
                  </a:lnTo>
                  <a:lnTo>
                    <a:pt x="318" y="0"/>
                  </a:lnTo>
                  <a:lnTo>
                    <a:pt x="91" y="0"/>
                  </a:lnTo>
                  <a:close/>
                </a:path>
              </a:pathLst>
            </a:custGeom>
            <a:solidFill>
              <a:srgbClr val="333333">
                <a:alpha val="3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142" name="Freeform 638">
              <a:extLst>
                <a:ext uri="{FF2B5EF4-FFF2-40B4-BE49-F238E27FC236}">
                  <a16:creationId xmlns:a16="http://schemas.microsoft.com/office/drawing/2014/main" id="{163826FF-0138-49A2-8F79-6514022A4EEF}"/>
                </a:ext>
              </a:extLst>
            </p:cNvPr>
            <p:cNvSpPr>
              <a:spLocks/>
            </p:cNvSpPr>
            <p:nvPr/>
          </p:nvSpPr>
          <p:spPr bwMode="auto">
            <a:xfrm>
              <a:off x="5082" y="1226"/>
              <a:ext cx="99" cy="27"/>
            </a:xfrm>
            <a:custGeom>
              <a:avLst/>
              <a:gdLst>
                <a:gd name="T0" fmla="*/ 91 w 363"/>
                <a:gd name="T1" fmla="*/ 0 h 91"/>
                <a:gd name="T2" fmla="*/ 0 w 363"/>
                <a:gd name="T3" fmla="*/ 45 h 91"/>
                <a:gd name="T4" fmla="*/ 45 w 363"/>
                <a:gd name="T5" fmla="*/ 91 h 91"/>
                <a:gd name="T6" fmla="*/ 272 w 363"/>
                <a:gd name="T7" fmla="*/ 91 h 91"/>
                <a:gd name="T8" fmla="*/ 363 w 363"/>
                <a:gd name="T9" fmla="*/ 45 h 91"/>
                <a:gd name="T10" fmla="*/ 318 w 363"/>
                <a:gd name="T11" fmla="*/ 0 h 91"/>
                <a:gd name="T12" fmla="*/ 91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91" y="0"/>
                  </a:moveTo>
                  <a:lnTo>
                    <a:pt x="0" y="45"/>
                  </a:lnTo>
                  <a:lnTo>
                    <a:pt x="45" y="91"/>
                  </a:lnTo>
                  <a:lnTo>
                    <a:pt x="272" y="91"/>
                  </a:lnTo>
                  <a:lnTo>
                    <a:pt x="363" y="45"/>
                  </a:lnTo>
                  <a:lnTo>
                    <a:pt x="318" y="0"/>
                  </a:lnTo>
                  <a:lnTo>
                    <a:pt x="91" y="0"/>
                  </a:lnTo>
                  <a:close/>
                </a:path>
              </a:pathLst>
            </a:custGeom>
            <a:solidFill>
              <a:srgbClr val="333333">
                <a:alpha val="3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143" name="Freeform 639">
              <a:extLst>
                <a:ext uri="{FF2B5EF4-FFF2-40B4-BE49-F238E27FC236}">
                  <a16:creationId xmlns:a16="http://schemas.microsoft.com/office/drawing/2014/main" id="{CD4C24CB-5957-464C-859E-18A690E84EE1}"/>
                </a:ext>
              </a:extLst>
            </p:cNvPr>
            <p:cNvSpPr>
              <a:spLocks/>
            </p:cNvSpPr>
            <p:nvPr/>
          </p:nvSpPr>
          <p:spPr bwMode="auto">
            <a:xfrm>
              <a:off x="5163" y="981"/>
              <a:ext cx="100" cy="27"/>
            </a:xfrm>
            <a:custGeom>
              <a:avLst/>
              <a:gdLst>
                <a:gd name="T0" fmla="*/ 91 w 363"/>
                <a:gd name="T1" fmla="*/ 0 h 91"/>
                <a:gd name="T2" fmla="*/ 0 w 363"/>
                <a:gd name="T3" fmla="*/ 45 h 91"/>
                <a:gd name="T4" fmla="*/ 45 w 363"/>
                <a:gd name="T5" fmla="*/ 91 h 91"/>
                <a:gd name="T6" fmla="*/ 272 w 363"/>
                <a:gd name="T7" fmla="*/ 91 h 91"/>
                <a:gd name="T8" fmla="*/ 363 w 363"/>
                <a:gd name="T9" fmla="*/ 45 h 91"/>
                <a:gd name="T10" fmla="*/ 318 w 363"/>
                <a:gd name="T11" fmla="*/ 0 h 91"/>
                <a:gd name="T12" fmla="*/ 91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91" y="0"/>
                  </a:moveTo>
                  <a:lnTo>
                    <a:pt x="0" y="45"/>
                  </a:lnTo>
                  <a:lnTo>
                    <a:pt x="45" y="91"/>
                  </a:lnTo>
                  <a:lnTo>
                    <a:pt x="272" y="91"/>
                  </a:lnTo>
                  <a:lnTo>
                    <a:pt x="363" y="45"/>
                  </a:lnTo>
                  <a:lnTo>
                    <a:pt x="318" y="0"/>
                  </a:lnTo>
                  <a:lnTo>
                    <a:pt x="91" y="0"/>
                  </a:lnTo>
                  <a:close/>
                </a:path>
              </a:pathLst>
            </a:custGeom>
            <a:solidFill>
              <a:srgbClr val="333333">
                <a:alpha val="3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2144" name="Group 640">
            <a:extLst>
              <a:ext uri="{FF2B5EF4-FFF2-40B4-BE49-F238E27FC236}">
                <a16:creationId xmlns:a16="http://schemas.microsoft.com/office/drawing/2014/main" id="{3E4EA009-F38F-45AF-8F0A-E70F4D09C9BC}"/>
              </a:ext>
            </a:extLst>
          </p:cNvPr>
          <p:cNvGrpSpPr>
            <a:grpSpLocks/>
          </p:cNvGrpSpPr>
          <p:nvPr/>
        </p:nvGrpSpPr>
        <p:grpSpPr bwMode="auto">
          <a:xfrm>
            <a:off x="8666163" y="5589588"/>
            <a:ext cx="319087" cy="431800"/>
            <a:chOff x="5071" y="981"/>
            <a:chExt cx="201" cy="272"/>
          </a:xfrm>
        </p:grpSpPr>
        <p:sp>
          <p:nvSpPr>
            <p:cNvPr id="22145" name="Freeform 641">
              <a:extLst>
                <a:ext uri="{FF2B5EF4-FFF2-40B4-BE49-F238E27FC236}">
                  <a16:creationId xmlns:a16="http://schemas.microsoft.com/office/drawing/2014/main" id="{6CC83535-1A8E-4B60-8E72-4C3D89EB11D9}"/>
                </a:ext>
              </a:extLst>
            </p:cNvPr>
            <p:cNvSpPr>
              <a:spLocks/>
            </p:cNvSpPr>
            <p:nvPr/>
          </p:nvSpPr>
          <p:spPr bwMode="auto">
            <a:xfrm>
              <a:off x="5071" y="1124"/>
              <a:ext cx="58" cy="108"/>
            </a:xfrm>
            <a:custGeom>
              <a:avLst/>
              <a:gdLst>
                <a:gd name="T0" fmla="*/ 0 w 226"/>
                <a:gd name="T1" fmla="*/ 363 h 408"/>
                <a:gd name="T2" fmla="*/ 45 w 226"/>
                <a:gd name="T3" fmla="*/ 408 h 408"/>
                <a:gd name="T4" fmla="*/ 136 w 226"/>
                <a:gd name="T5" fmla="*/ 363 h 408"/>
                <a:gd name="T6" fmla="*/ 226 w 226"/>
                <a:gd name="T7" fmla="*/ 46 h 408"/>
                <a:gd name="T8" fmla="*/ 181 w 226"/>
                <a:gd name="T9" fmla="*/ 0 h 408"/>
                <a:gd name="T10" fmla="*/ 90 w 226"/>
                <a:gd name="T11" fmla="*/ 46 h 408"/>
                <a:gd name="T12" fmla="*/ 0 w 226"/>
                <a:gd name="T13" fmla="*/ 363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6" h="408">
                  <a:moveTo>
                    <a:pt x="0" y="363"/>
                  </a:moveTo>
                  <a:lnTo>
                    <a:pt x="45" y="408"/>
                  </a:lnTo>
                  <a:lnTo>
                    <a:pt x="136" y="363"/>
                  </a:lnTo>
                  <a:lnTo>
                    <a:pt x="226" y="46"/>
                  </a:lnTo>
                  <a:lnTo>
                    <a:pt x="181" y="0"/>
                  </a:lnTo>
                  <a:lnTo>
                    <a:pt x="90" y="46"/>
                  </a:lnTo>
                  <a:lnTo>
                    <a:pt x="0" y="363"/>
                  </a:lnTo>
                  <a:close/>
                </a:path>
              </a:pathLst>
            </a:custGeom>
            <a:solidFill>
              <a:srgbClr val="333333">
                <a:alpha val="3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146" name="Freeform 642">
              <a:extLst>
                <a:ext uri="{FF2B5EF4-FFF2-40B4-BE49-F238E27FC236}">
                  <a16:creationId xmlns:a16="http://schemas.microsoft.com/office/drawing/2014/main" id="{F10D8724-E21F-44EE-812B-1CFBB6ECBB1D}"/>
                </a:ext>
              </a:extLst>
            </p:cNvPr>
            <p:cNvSpPr>
              <a:spLocks/>
            </p:cNvSpPr>
            <p:nvPr/>
          </p:nvSpPr>
          <p:spPr bwMode="auto">
            <a:xfrm>
              <a:off x="5107" y="1002"/>
              <a:ext cx="57" cy="108"/>
            </a:xfrm>
            <a:custGeom>
              <a:avLst/>
              <a:gdLst>
                <a:gd name="T0" fmla="*/ 0 w 226"/>
                <a:gd name="T1" fmla="*/ 363 h 408"/>
                <a:gd name="T2" fmla="*/ 45 w 226"/>
                <a:gd name="T3" fmla="*/ 408 h 408"/>
                <a:gd name="T4" fmla="*/ 136 w 226"/>
                <a:gd name="T5" fmla="*/ 363 h 408"/>
                <a:gd name="T6" fmla="*/ 226 w 226"/>
                <a:gd name="T7" fmla="*/ 46 h 408"/>
                <a:gd name="T8" fmla="*/ 181 w 226"/>
                <a:gd name="T9" fmla="*/ 0 h 408"/>
                <a:gd name="T10" fmla="*/ 90 w 226"/>
                <a:gd name="T11" fmla="*/ 46 h 408"/>
                <a:gd name="T12" fmla="*/ 0 w 226"/>
                <a:gd name="T13" fmla="*/ 363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6" h="408">
                  <a:moveTo>
                    <a:pt x="0" y="363"/>
                  </a:moveTo>
                  <a:lnTo>
                    <a:pt x="45" y="408"/>
                  </a:lnTo>
                  <a:lnTo>
                    <a:pt x="136" y="363"/>
                  </a:lnTo>
                  <a:lnTo>
                    <a:pt x="226" y="46"/>
                  </a:lnTo>
                  <a:lnTo>
                    <a:pt x="181" y="0"/>
                  </a:lnTo>
                  <a:lnTo>
                    <a:pt x="90" y="46"/>
                  </a:lnTo>
                  <a:lnTo>
                    <a:pt x="0" y="363"/>
                  </a:lnTo>
                  <a:close/>
                </a:path>
              </a:pathLst>
            </a:custGeom>
            <a:solidFill>
              <a:srgbClr val="333333">
                <a:alpha val="3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147" name="Freeform 643">
              <a:extLst>
                <a:ext uri="{FF2B5EF4-FFF2-40B4-BE49-F238E27FC236}">
                  <a16:creationId xmlns:a16="http://schemas.microsoft.com/office/drawing/2014/main" id="{F149E051-D1DC-4864-A542-B32BCD8F9457}"/>
                </a:ext>
              </a:extLst>
            </p:cNvPr>
            <p:cNvSpPr>
              <a:spLocks/>
            </p:cNvSpPr>
            <p:nvPr/>
          </p:nvSpPr>
          <p:spPr bwMode="auto">
            <a:xfrm>
              <a:off x="5179" y="1124"/>
              <a:ext cx="59" cy="108"/>
            </a:xfrm>
            <a:custGeom>
              <a:avLst/>
              <a:gdLst>
                <a:gd name="T0" fmla="*/ 0 w 226"/>
                <a:gd name="T1" fmla="*/ 363 h 408"/>
                <a:gd name="T2" fmla="*/ 45 w 226"/>
                <a:gd name="T3" fmla="*/ 408 h 408"/>
                <a:gd name="T4" fmla="*/ 136 w 226"/>
                <a:gd name="T5" fmla="*/ 363 h 408"/>
                <a:gd name="T6" fmla="*/ 226 w 226"/>
                <a:gd name="T7" fmla="*/ 46 h 408"/>
                <a:gd name="T8" fmla="*/ 181 w 226"/>
                <a:gd name="T9" fmla="*/ 0 h 408"/>
                <a:gd name="T10" fmla="*/ 90 w 226"/>
                <a:gd name="T11" fmla="*/ 46 h 408"/>
                <a:gd name="T12" fmla="*/ 0 w 226"/>
                <a:gd name="T13" fmla="*/ 363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6" h="408">
                  <a:moveTo>
                    <a:pt x="0" y="363"/>
                  </a:moveTo>
                  <a:lnTo>
                    <a:pt x="45" y="408"/>
                  </a:lnTo>
                  <a:lnTo>
                    <a:pt x="136" y="363"/>
                  </a:lnTo>
                  <a:lnTo>
                    <a:pt x="226" y="46"/>
                  </a:lnTo>
                  <a:lnTo>
                    <a:pt x="181" y="0"/>
                  </a:lnTo>
                  <a:lnTo>
                    <a:pt x="90" y="46"/>
                  </a:lnTo>
                  <a:lnTo>
                    <a:pt x="0" y="363"/>
                  </a:lnTo>
                  <a:close/>
                </a:path>
              </a:pathLst>
            </a:custGeom>
            <a:solidFill>
              <a:srgbClr val="333333">
                <a:alpha val="3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148" name="Freeform 644">
              <a:extLst>
                <a:ext uri="{FF2B5EF4-FFF2-40B4-BE49-F238E27FC236}">
                  <a16:creationId xmlns:a16="http://schemas.microsoft.com/office/drawing/2014/main" id="{96B9EFAC-9DEB-4B44-803A-D77F4D1A8D83}"/>
                </a:ext>
              </a:extLst>
            </p:cNvPr>
            <p:cNvSpPr>
              <a:spLocks/>
            </p:cNvSpPr>
            <p:nvPr/>
          </p:nvSpPr>
          <p:spPr bwMode="auto">
            <a:xfrm>
              <a:off x="5215" y="1002"/>
              <a:ext cx="57" cy="108"/>
            </a:xfrm>
            <a:custGeom>
              <a:avLst/>
              <a:gdLst>
                <a:gd name="T0" fmla="*/ 0 w 226"/>
                <a:gd name="T1" fmla="*/ 363 h 408"/>
                <a:gd name="T2" fmla="*/ 45 w 226"/>
                <a:gd name="T3" fmla="*/ 408 h 408"/>
                <a:gd name="T4" fmla="*/ 136 w 226"/>
                <a:gd name="T5" fmla="*/ 363 h 408"/>
                <a:gd name="T6" fmla="*/ 226 w 226"/>
                <a:gd name="T7" fmla="*/ 46 h 408"/>
                <a:gd name="T8" fmla="*/ 181 w 226"/>
                <a:gd name="T9" fmla="*/ 0 h 408"/>
                <a:gd name="T10" fmla="*/ 90 w 226"/>
                <a:gd name="T11" fmla="*/ 46 h 408"/>
                <a:gd name="T12" fmla="*/ 0 w 226"/>
                <a:gd name="T13" fmla="*/ 363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6" h="408">
                  <a:moveTo>
                    <a:pt x="0" y="363"/>
                  </a:moveTo>
                  <a:lnTo>
                    <a:pt x="45" y="408"/>
                  </a:lnTo>
                  <a:lnTo>
                    <a:pt x="136" y="363"/>
                  </a:lnTo>
                  <a:lnTo>
                    <a:pt x="226" y="46"/>
                  </a:lnTo>
                  <a:lnTo>
                    <a:pt x="181" y="0"/>
                  </a:lnTo>
                  <a:lnTo>
                    <a:pt x="90" y="46"/>
                  </a:lnTo>
                  <a:lnTo>
                    <a:pt x="0" y="363"/>
                  </a:lnTo>
                  <a:close/>
                </a:path>
              </a:pathLst>
            </a:custGeom>
            <a:solidFill>
              <a:srgbClr val="333333">
                <a:alpha val="3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149" name="Freeform 645">
              <a:extLst>
                <a:ext uri="{FF2B5EF4-FFF2-40B4-BE49-F238E27FC236}">
                  <a16:creationId xmlns:a16="http://schemas.microsoft.com/office/drawing/2014/main" id="{171BE6D8-2A00-46FB-9982-70DBE0598419}"/>
                </a:ext>
              </a:extLst>
            </p:cNvPr>
            <p:cNvSpPr>
              <a:spLocks/>
            </p:cNvSpPr>
            <p:nvPr/>
          </p:nvSpPr>
          <p:spPr bwMode="auto">
            <a:xfrm>
              <a:off x="5122" y="1103"/>
              <a:ext cx="100" cy="28"/>
            </a:xfrm>
            <a:custGeom>
              <a:avLst/>
              <a:gdLst>
                <a:gd name="T0" fmla="*/ 91 w 363"/>
                <a:gd name="T1" fmla="*/ 0 h 91"/>
                <a:gd name="T2" fmla="*/ 0 w 363"/>
                <a:gd name="T3" fmla="*/ 45 h 91"/>
                <a:gd name="T4" fmla="*/ 45 w 363"/>
                <a:gd name="T5" fmla="*/ 91 h 91"/>
                <a:gd name="T6" fmla="*/ 272 w 363"/>
                <a:gd name="T7" fmla="*/ 91 h 91"/>
                <a:gd name="T8" fmla="*/ 363 w 363"/>
                <a:gd name="T9" fmla="*/ 45 h 91"/>
                <a:gd name="T10" fmla="*/ 318 w 363"/>
                <a:gd name="T11" fmla="*/ 0 h 91"/>
                <a:gd name="T12" fmla="*/ 91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91" y="0"/>
                  </a:moveTo>
                  <a:lnTo>
                    <a:pt x="0" y="45"/>
                  </a:lnTo>
                  <a:lnTo>
                    <a:pt x="45" y="91"/>
                  </a:lnTo>
                  <a:lnTo>
                    <a:pt x="272" y="91"/>
                  </a:lnTo>
                  <a:lnTo>
                    <a:pt x="363" y="45"/>
                  </a:lnTo>
                  <a:lnTo>
                    <a:pt x="318" y="0"/>
                  </a:lnTo>
                  <a:lnTo>
                    <a:pt x="91" y="0"/>
                  </a:lnTo>
                  <a:close/>
                </a:path>
              </a:pathLst>
            </a:custGeom>
            <a:solidFill>
              <a:srgbClr val="333333">
                <a:alpha val="3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150" name="Freeform 646">
              <a:extLst>
                <a:ext uri="{FF2B5EF4-FFF2-40B4-BE49-F238E27FC236}">
                  <a16:creationId xmlns:a16="http://schemas.microsoft.com/office/drawing/2014/main" id="{E03B8B54-B688-4640-9EDB-2D6866EED621}"/>
                </a:ext>
              </a:extLst>
            </p:cNvPr>
            <p:cNvSpPr>
              <a:spLocks/>
            </p:cNvSpPr>
            <p:nvPr/>
          </p:nvSpPr>
          <p:spPr bwMode="auto">
            <a:xfrm>
              <a:off x="5082" y="1226"/>
              <a:ext cx="99" cy="27"/>
            </a:xfrm>
            <a:custGeom>
              <a:avLst/>
              <a:gdLst>
                <a:gd name="T0" fmla="*/ 91 w 363"/>
                <a:gd name="T1" fmla="*/ 0 h 91"/>
                <a:gd name="T2" fmla="*/ 0 w 363"/>
                <a:gd name="T3" fmla="*/ 45 h 91"/>
                <a:gd name="T4" fmla="*/ 45 w 363"/>
                <a:gd name="T5" fmla="*/ 91 h 91"/>
                <a:gd name="T6" fmla="*/ 272 w 363"/>
                <a:gd name="T7" fmla="*/ 91 h 91"/>
                <a:gd name="T8" fmla="*/ 363 w 363"/>
                <a:gd name="T9" fmla="*/ 45 h 91"/>
                <a:gd name="T10" fmla="*/ 318 w 363"/>
                <a:gd name="T11" fmla="*/ 0 h 91"/>
                <a:gd name="T12" fmla="*/ 91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91" y="0"/>
                  </a:moveTo>
                  <a:lnTo>
                    <a:pt x="0" y="45"/>
                  </a:lnTo>
                  <a:lnTo>
                    <a:pt x="45" y="91"/>
                  </a:lnTo>
                  <a:lnTo>
                    <a:pt x="272" y="91"/>
                  </a:lnTo>
                  <a:lnTo>
                    <a:pt x="363" y="45"/>
                  </a:lnTo>
                  <a:lnTo>
                    <a:pt x="318" y="0"/>
                  </a:lnTo>
                  <a:lnTo>
                    <a:pt x="91" y="0"/>
                  </a:lnTo>
                  <a:close/>
                </a:path>
              </a:pathLst>
            </a:custGeom>
            <a:solidFill>
              <a:srgbClr val="333333">
                <a:alpha val="3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151" name="Freeform 647">
              <a:extLst>
                <a:ext uri="{FF2B5EF4-FFF2-40B4-BE49-F238E27FC236}">
                  <a16:creationId xmlns:a16="http://schemas.microsoft.com/office/drawing/2014/main" id="{0686DB9B-2958-4C11-8CDE-05572B5CD46B}"/>
                </a:ext>
              </a:extLst>
            </p:cNvPr>
            <p:cNvSpPr>
              <a:spLocks/>
            </p:cNvSpPr>
            <p:nvPr/>
          </p:nvSpPr>
          <p:spPr bwMode="auto">
            <a:xfrm>
              <a:off x="5163" y="981"/>
              <a:ext cx="100" cy="27"/>
            </a:xfrm>
            <a:custGeom>
              <a:avLst/>
              <a:gdLst>
                <a:gd name="T0" fmla="*/ 91 w 363"/>
                <a:gd name="T1" fmla="*/ 0 h 91"/>
                <a:gd name="T2" fmla="*/ 0 w 363"/>
                <a:gd name="T3" fmla="*/ 45 h 91"/>
                <a:gd name="T4" fmla="*/ 45 w 363"/>
                <a:gd name="T5" fmla="*/ 91 h 91"/>
                <a:gd name="T6" fmla="*/ 272 w 363"/>
                <a:gd name="T7" fmla="*/ 91 h 91"/>
                <a:gd name="T8" fmla="*/ 363 w 363"/>
                <a:gd name="T9" fmla="*/ 45 h 91"/>
                <a:gd name="T10" fmla="*/ 318 w 363"/>
                <a:gd name="T11" fmla="*/ 0 h 91"/>
                <a:gd name="T12" fmla="*/ 91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91" y="0"/>
                  </a:moveTo>
                  <a:lnTo>
                    <a:pt x="0" y="45"/>
                  </a:lnTo>
                  <a:lnTo>
                    <a:pt x="45" y="91"/>
                  </a:lnTo>
                  <a:lnTo>
                    <a:pt x="272" y="91"/>
                  </a:lnTo>
                  <a:lnTo>
                    <a:pt x="363" y="45"/>
                  </a:lnTo>
                  <a:lnTo>
                    <a:pt x="318" y="0"/>
                  </a:lnTo>
                  <a:lnTo>
                    <a:pt x="91" y="0"/>
                  </a:lnTo>
                  <a:close/>
                </a:path>
              </a:pathLst>
            </a:custGeom>
            <a:solidFill>
              <a:srgbClr val="333333">
                <a:alpha val="3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2152" name="Group 648">
            <a:extLst>
              <a:ext uri="{FF2B5EF4-FFF2-40B4-BE49-F238E27FC236}">
                <a16:creationId xmlns:a16="http://schemas.microsoft.com/office/drawing/2014/main" id="{C3FE94DE-5857-4B42-83D8-F831BFEE81E4}"/>
              </a:ext>
            </a:extLst>
          </p:cNvPr>
          <p:cNvGrpSpPr>
            <a:grpSpLocks/>
          </p:cNvGrpSpPr>
          <p:nvPr/>
        </p:nvGrpSpPr>
        <p:grpSpPr bwMode="auto">
          <a:xfrm>
            <a:off x="2041525" y="5622925"/>
            <a:ext cx="53975" cy="365125"/>
            <a:chOff x="1260" y="3587"/>
            <a:chExt cx="34" cy="230"/>
          </a:xfrm>
        </p:grpSpPr>
        <p:sp>
          <p:nvSpPr>
            <p:cNvPr id="22153" name="Freeform 649">
              <a:extLst>
                <a:ext uri="{FF2B5EF4-FFF2-40B4-BE49-F238E27FC236}">
                  <a16:creationId xmlns:a16="http://schemas.microsoft.com/office/drawing/2014/main" id="{92AF8053-77D8-4D08-B4F8-7199AA680179}"/>
                </a:ext>
              </a:extLst>
            </p:cNvPr>
            <p:cNvSpPr>
              <a:spLocks/>
            </p:cNvSpPr>
            <p:nvPr/>
          </p:nvSpPr>
          <p:spPr bwMode="auto">
            <a:xfrm>
              <a:off x="1260" y="3709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154" name="Freeform 650">
              <a:extLst>
                <a:ext uri="{FF2B5EF4-FFF2-40B4-BE49-F238E27FC236}">
                  <a16:creationId xmlns:a16="http://schemas.microsoft.com/office/drawing/2014/main" id="{D5D92BB5-77A2-4D47-B37D-F20FFF16D2DC}"/>
                </a:ext>
              </a:extLst>
            </p:cNvPr>
            <p:cNvSpPr>
              <a:spLocks/>
            </p:cNvSpPr>
            <p:nvPr/>
          </p:nvSpPr>
          <p:spPr bwMode="auto">
            <a:xfrm>
              <a:off x="1260" y="3587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2155" name="Group 651">
            <a:extLst>
              <a:ext uri="{FF2B5EF4-FFF2-40B4-BE49-F238E27FC236}">
                <a16:creationId xmlns:a16="http://schemas.microsoft.com/office/drawing/2014/main" id="{F6218CE2-A37F-4CED-8213-565AE09F35E6}"/>
              </a:ext>
            </a:extLst>
          </p:cNvPr>
          <p:cNvGrpSpPr>
            <a:grpSpLocks/>
          </p:cNvGrpSpPr>
          <p:nvPr/>
        </p:nvGrpSpPr>
        <p:grpSpPr bwMode="auto">
          <a:xfrm>
            <a:off x="2144713" y="5589588"/>
            <a:ext cx="269875" cy="431800"/>
            <a:chOff x="1325" y="3566"/>
            <a:chExt cx="170" cy="272"/>
          </a:xfrm>
        </p:grpSpPr>
        <p:sp>
          <p:nvSpPr>
            <p:cNvPr id="22156" name="Freeform 652">
              <a:extLst>
                <a:ext uri="{FF2B5EF4-FFF2-40B4-BE49-F238E27FC236}">
                  <a16:creationId xmlns:a16="http://schemas.microsoft.com/office/drawing/2014/main" id="{8DE53283-3548-4E67-A8F4-DBDC11C5AD1A}"/>
                </a:ext>
              </a:extLst>
            </p:cNvPr>
            <p:cNvSpPr>
              <a:spLocks/>
            </p:cNvSpPr>
            <p:nvPr/>
          </p:nvSpPr>
          <p:spPr bwMode="auto">
            <a:xfrm>
              <a:off x="1345" y="3566"/>
              <a:ext cx="129" cy="34"/>
            </a:xfrm>
            <a:custGeom>
              <a:avLst/>
              <a:gdLst>
                <a:gd name="T0" fmla="*/ 45 w 363"/>
                <a:gd name="T1" fmla="*/ 0 h 91"/>
                <a:gd name="T2" fmla="*/ 0 w 363"/>
                <a:gd name="T3" fmla="*/ 46 h 91"/>
                <a:gd name="T4" fmla="*/ 45 w 363"/>
                <a:gd name="T5" fmla="*/ 91 h 91"/>
                <a:gd name="T6" fmla="*/ 318 w 363"/>
                <a:gd name="T7" fmla="*/ 91 h 91"/>
                <a:gd name="T8" fmla="*/ 363 w 363"/>
                <a:gd name="T9" fmla="*/ 46 h 91"/>
                <a:gd name="T10" fmla="*/ 318 w 363"/>
                <a:gd name="T11" fmla="*/ 0 h 91"/>
                <a:gd name="T12" fmla="*/ 45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45" y="0"/>
                  </a:moveTo>
                  <a:lnTo>
                    <a:pt x="0" y="46"/>
                  </a:lnTo>
                  <a:lnTo>
                    <a:pt x="45" y="91"/>
                  </a:lnTo>
                  <a:lnTo>
                    <a:pt x="318" y="91"/>
                  </a:lnTo>
                  <a:lnTo>
                    <a:pt x="363" y="46"/>
                  </a:lnTo>
                  <a:lnTo>
                    <a:pt x="318" y="0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157" name="Freeform 653">
              <a:extLst>
                <a:ext uri="{FF2B5EF4-FFF2-40B4-BE49-F238E27FC236}">
                  <a16:creationId xmlns:a16="http://schemas.microsoft.com/office/drawing/2014/main" id="{CF7DD80E-0445-4698-BB00-6E9DB4617FB1}"/>
                </a:ext>
              </a:extLst>
            </p:cNvPr>
            <p:cNvSpPr>
              <a:spLocks/>
            </p:cNvSpPr>
            <p:nvPr/>
          </p:nvSpPr>
          <p:spPr bwMode="auto">
            <a:xfrm>
              <a:off x="1345" y="3685"/>
              <a:ext cx="129" cy="34"/>
            </a:xfrm>
            <a:custGeom>
              <a:avLst/>
              <a:gdLst>
                <a:gd name="T0" fmla="*/ 45 w 363"/>
                <a:gd name="T1" fmla="*/ 0 h 91"/>
                <a:gd name="T2" fmla="*/ 0 w 363"/>
                <a:gd name="T3" fmla="*/ 46 h 91"/>
                <a:gd name="T4" fmla="*/ 45 w 363"/>
                <a:gd name="T5" fmla="*/ 91 h 91"/>
                <a:gd name="T6" fmla="*/ 318 w 363"/>
                <a:gd name="T7" fmla="*/ 91 h 91"/>
                <a:gd name="T8" fmla="*/ 363 w 363"/>
                <a:gd name="T9" fmla="*/ 46 h 91"/>
                <a:gd name="T10" fmla="*/ 318 w 363"/>
                <a:gd name="T11" fmla="*/ 0 h 91"/>
                <a:gd name="T12" fmla="*/ 45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45" y="0"/>
                  </a:moveTo>
                  <a:lnTo>
                    <a:pt x="0" y="46"/>
                  </a:lnTo>
                  <a:lnTo>
                    <a:pt x="45" y="91"/>
                  </a:lnTo>
                  <a:lnTo>
                    <a:pt x="318" y="91"/>
                  </a:lnTo>
                  <a:lnTo>
                    <a:pt x="363" y="46"/>
                  </a:lnTo>
                  <a:lnTo>
                    <a:pt x="318" y="0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158" name="Freeform 654">
              <a:extLst>
                <a:ext uri="{FF2B5EF4-FFF2-40B4-BE49-F238E27FC236}">
                  <a16:creationId xmlns:a16="http://schemas.microsoft.com/office/drawing/2014/main" id="{5AB4BB70-DC18-4FAC-9389-94207BEA6E31}"/>
                </a:ext>
              </a:extLst>
            </p:cNvPr>
            <p:cNvSpPr>
              <a:spLocks/>
            </p:cNvSpPr>
            <p:nvPr/>
          </p:nvSpPr>
          <p:spPr bwMode="auto">
            <a:xfrm>
              <a:off x="1345" y="3804"/>
              <a:ext cx="129" cy="34"/>
            </a:xfrm>
            <a:custGeom>
              <a:avLst/>
              <a:gdLst>
                <a:gd name="T0" fmla="*/ 45 w 363"/>
                <a:gd name="T1" fmla="*/ 0 h 91"/>
                <a:gd name="T2" fmla="*/ 0 w 363"/>
                <a:gd name="T3" fmla="*/ 46 h 91"/>
                <a:gd name="T4" fmla="*/ 45 w 363"/>
                <a:gd name="T5" fmla="*/ 91 h 91"/>
                <a:gd name="T6" fmla="*/ 318 w 363"/>
                <a:gd name="T7" fmla="*/ 91 h 91"/>
                <a:gd name="T8" fmla="*/ 363 w 363"/>
                <a:gd name="T9" fmla="*/ 46 h 91"/>
                <a:gd name="T10" fmla="*/ 318 w 363"/>
                <a:gd name="T11" fmla="*/ 0 h 91"/>
                <a:gd name="T12" fmla="*/ 45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45" y="0"/>
                  </a:moveTo>
                  <a:lnTo>
                    <a:pt x="0" y="46"/>
                  </a:lnTo>
                  <a:lnTo>
                    <a:pt x="45" y="91"/>
                  </a:lnTo>
                  <a:lnTo>
                    <a:pt x="318" y="91"/>
                  </a:lnTo>
                  <a:lnTo>
                    <a:pt x="363" y="46"/>
                  </a:lnTo>
                  <a:lnTo>
                    <a:pt x="318" y="0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159" name="Freeform 655">
              <a:extLst>
                <a:ext uri="{FF2B5EF4-FFF2-40B4-BE49-F238E27FC236}">
                  <a16:creationId xmlns:a16="http://schemas.microsoft.com/office/drawing/2014/main" id="{46FB7473-39BC-4B07-AFB5-0B0DA295A636}"/>
                </a:ext>
              </a:extLst>
            </p:cNvPr>
            <p:cNvSpPr>
              <a:spLocks/>
            </p:cNvSpPr>
            <p:nvPr/>
          </p:nvSpPr>
          <p:spPr bwMode="auto">
            <a:xfrm>
              <a:off x="1325" y="3709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160" name="Freeform 656">
              <a:extLst>
                <a:ext uri="{FF2B5EF4-FFF2-40B4-BE49-F238E27FC236}">
                  <a16:creationId xmlns:a16="http://schemas.microsoft.com/office/drawing/2014/main" id="{4C483AFD-3F77-45A0-9598-CBD5C5BC3D50}"/>
                </a:ext>
              </a:extLst>
            </p:cNvPr>
            <p:cNvSpPr>
              <a:spLocks/>
            </p:cNvSpPr>
            <p:nvPr/>
          </p:nvSpPr>
          <p:spPr bwMode="auto">
            <a:xfrm>
              <a:off x="1461" y="3587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2161" name="Group 657">
            <a:extLst>
              <a:ext uri="{FF2B5EF4-FFF2-40B4-BE49-F238E27FC236}">
                <a16:creationId xmlns:a16="http://schemas.microsoft.com/office/drawing/2014/main" id="{D6B21153-C11A-41EB-8F7A-2E1AED770DDF}"/>
              </a:ext>
            </a:extLst>
          </p:cNvPr>
          <p:cNvGrpSpPr>
            <a:grpSpLocks/>
          </p:cNvGrpSpPr>
          <p:nvPr/>
        </p:nvGrpSpPr>
        <p:grpSpPr bwMode="auto">
          <a:xfrm>
            <a:off x="2497138" y="5589588"/>
            <a:ext cx="238125" cy="431800"/>
            <a:chOff x="1547" y="3566"/>
            <a:chExt cx="150" cy="272"/>
          </a:xfrm>
        </p:grpSpPr>
        <p:sp>
          <p:nvSpPr>
            <p:cNvPr id="22162" name="Freeform 658">
              <a:extLst>
                <a:ext uri="{FF2B5EF4-FFF2-40B4-BE49-F238E27FC236}">
                  <a16:creationId xmlns:a16="http://schemas.microsoft.com/office/drawing/2014/main" id="{500825D6-BCAC-44DA-B5D4-9B09B4B328A3}"/>
                </a:ext>
              </a:extLst>
            </p:cNvPr>
            <p:cNvSpPr>
              <a:spLocks/>
            </p:cNvSpPr>
            <p:nvPr/>
          </p:nvSpPr>
          <p:spPr bwMode="auto">
            <a:xfrm>
              <a:off x="1547" y="3566"/>
              <a:ext cx="129" cy="34"/>
            </a:xfrm>
            <a:custGeom>
              <a:avLst/>
              <a:gdLst>
                <a:gd name="T0" fmla="*/ 45 w 363"/>
                <a:gd name="T1" fmla="*/ 0 h 91"/>
                <a:gd name="T2" fmla="*/ 0 w 363"/>
                <a:gd name="T3" fmla="*/ 46 h 91"/>
                <a:gd name="T4" fmla="*/ 45 w 363"/>
                <a:gd name="T5" fmla="*/ 91 h 91"/>
                <a:gd name="T6" fmla="*/ 318 w 363"/>
                <a:gd name="T7" fmla="*/ 91 h 91"/>
                <a:gd name="T8" fmla="*/ 363 w 363"/>
                <a:gd name="T9" fmla="*/ 46 h 91"/>
                <a:gd name="T10" fmla="*/ 318 w 363"/>
                <a:gd name="T11" fmla="*/ 0 h 91"/>
                <a:gd name="T12" fmla="*/ 45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45" y="0"/>
                  </a:moveTo>
                  <a:lnTo>
                    <a:pt x="0" y="46"/>
                  </a:lnTo>
                  <a:lnTo>
                    <a:pt x="45" y="91"/>
                  </a:lnTo>
                  <a:lnTo>
                    <a:pt x="318" y="91"/>
                  </a:lnTo>
                  <a:lnTo>
                    <a:pt x="363" y="46"/>
                  </a:lnTo>
                  <a:lnTo>
                    <a:pt x="318" y="0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163" name="Freeform 659">
              <a:extLst>
                <a:ext uri="{FF2B5EF4-FFF2-40B4-BE49-F238E27FC236}">
                  <a16:creationId xmlns:a16="http://schemas.microsoft.com/office/drawing/2014/main" id="{FA8AEA7C-6B22-4EC7-8268-074D83E66199}"/>
                </a:ext>
              </a:extLst>
            </p:cNvPr>
            <p:cNvSpPr>
              <a:spLocks/>
            </p:cNvSpPr>
            <p:nvPr/>
          </p:nvSpPr>
          <p:spPr bwMode="auto">
            <a:xfrm>
              <a:off x="1547" y="3685"/>
              <a:ext cx="129" cy="34"/>
            </a:xfrm>
            <a:custGeom>
              <a:avLst/>
              <a:gdLst>
                <a:gd name="T0" fmla="*/ 45 w 363"/>
                <a:gd name="T1" fmla="*/ 0 h 91"/>
                <a:gd name="T2" fmla="*/ 0 w 363"/>
                <a:gd name="T3" fmla="*/ 46 h 91"/>
                <a:gd name="T4" fmla="*/ 45 w 363"/>
                <a:gd name="T5" fmla="*/ 91 h 91"/>
                <a:gd name="T6" fmla="*/ 318 w 363"/>
                <a:gd name="T7" fmla="*/ 91 h 91"/>
                <a:gd name="T8" fmla="*/ 363 w 363"/>
                <a:gd name="T9" fmla="*/ 46 h 91"/>
                <a:gd name="T10" fmla="*/ 318 w 363"/>
                <a:gd name="T11" fmla="*/ 0 h 91"/>
                <a:gd name="T12" fmla="*/ 45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45" y="0"/>
                  </a:moveTo>
                  <a:lnTo>
                    <a:pt x="0" y="46"/>
                  </a:lnTo>
                  <a:lnTo>
                    <a:pt x="45" y="91"/>
                  </a:lnTo>
                  <a:lnTo>
                    <a:pt x="318" y="91"/>
                  </a:lnTo>
                  <a:lnTo>
                    <a:pt x="363" y="46"/>
                  </a:lnTo>
                  <a:lnTo>
                    <a:pt x="318" y="0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164" name="Freeform 660">
              <a:extLst>
                <a:ext uri="{FF2B5EF4-FFF2-40B4-BE49-F238E27FC236}">
                  <a16:creationId xmlns:a16="http://schemas.microsoft.com/office/drawing/2014/main" id="{333EC7FE-18A8-46B4-B0A2-EB006ACAC15E}"/>
                </a:ext>
              </a:extLst>
            </p:cNvPr>
            <p:cNvSpPr>
              <a:spLocks/>
            </p:cNvSpPr>
            <p:nvPr/>
          </p:nvSpPr>
          <p:spPr bwMode="auto">
            <a:xfrm>
              <a:off x="1547" y="3804"/>
              <a:ext cx="129" cy="34"/>
            </a:xfrm>
            <a:custGeom>
              <a:avLst/>
              <a:gdLst>
                <a:gd name="T0" fmla="*/ 45 w 363"/>
                <a:gd name="T1" fmla="*/ 0 h 91"/>
                <a:gd name="T2" fmla="*/ 0 w 363"/>
                <a:gd name="T3" fmla="*/ 46 h 91"/>
                <a:gd name="T4" fmla="*/ 45 w 363"/>
                <a:gd name="T5" fmla="*/ 91 h 91"/>
                <a:gd name="T6" fmla="*/ 318 w 363"/>
                <a:gd name="T7" fmla="*/ 91 h 91"/>
                <a:gd name="T8" fmla="*/ 363 w 363"/>
                <a:gd name="T9" fmla="*/ 46 h 91"/>
                <a:gd name="T10" fmla="*/ 318 w 363"/>
                <a:gd name="T11" fmla="*/ 0 h 91"/>
                <a:gd name="T12" fmla="*/ 45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45" y="0"/>
                  </a:moveTo>
                  <a:lnTo>
                    <a:pt x="0" y="46"/>
                  </a:lnTo>
                  <a:lnTo>
                    <a:pt x="45" y="91"/>
                  </a:lnTo>
                  <a:lnTo>
                    <a:pt x="318" y="91"/>
                  </a:lnTo>
                  <a:lnTo>
                    <a:pt x="363" y="46"/>
                  </a:lnTo>
                  <a:lnTo>
                    <a:pt x="318" y="0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165" name="Freeform 661">
              <a:extLst>
                <a:ext uri="{FF2B5EF4-FFF2-40B4-BE49-F238E27FC236}">
                  <a16:creationId xmlns:a16="http://schemas.microsoft.com/office/drawing/2014/main" id="{C72A5F26-B544-4B8C-8359-34D9297D4B80}"/>
                </a:ext>
              </a:extLst>
            </p:cNvPr>
            <p:cNvSpPr>
              <a:spLocks/>
            </p:cNvSpPr>
            <p:nvPr/>
          </p:nvSpPr>
          <p:spPr bwMode="auto">
            <a:xfrm>
              <a:off x="1663" y="3709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166" name="Freeform 662">
              <a:extLst>
                <a:ext uri="{FF2B5EF4-FFF2-40B4-BE49-F238E27FC236}">
                  <a16:creationId xmlns:a16="http://schemas.microsoft.com/office/drawing/2014/main" id="{D00958D8-239A-4AE9-B52E-881DDD8A4FF6}"/>
                </a:ext>
              </a:extLst>
            </p:cNvPr>
            <p:cNvSpPr>
              <a:spLocks/>
            </p:cNvSpPr>
            <p:nvPr/>
          </p:nvSpPr>
          <p:spPr bwMode="auto">
            <a:xfrm>
              <a:off x="1663" y="3587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2167" name="Group 663">
            <a:extLst>
              <a:ext uri="{FF2B5EF4-FFF2-40B4-BE49-F238E27FC236}">
                <a16:creationId xmlns:a16="http://schemas.microsoft.com/office/drawing/2014/main" id="{B9F4D5A6-B8C3-439A-AF90-6135E6E95046}"/>
              </a:ext>
            </a:extLst>
          </p:cNvPr>
          <p:cNvGrpSpPr>
            <a:grpSpLocks/>
          </p:cNvGrpSpPr>
          <p:nvPr/>
        </p:nvGrpSpPr>
        <p:grpSpPr bwMode="auto">
          <a:xfrm>
            <a:off x="2786063" y="5622925"/>
            <a:ext cx="269875" cy="365125"/>
            <a:chOff x="1729" y="3587"/>
            <a:chExt cx="170" cy="230"/>
          </a:xfrm>
        </p:grpSpPr>
        <p:sp>
          <p:nvSpPr>
            <p:cNvPr id="22168" name="Freeform 664">
              <a:extLst>
                <a:ext uri="{FF2B5EF4-FFF2-40B4-BE49-F238E27FC236}">
                  <a16:creationId xmlns:a16="http://schemas.microsoft.com/office/drawing/2014/main" id="{34C08821-1412-478E-88FC-D32FA6A532D9}"/>
                </a:ext>
              </a:extLst>
            </p:cNvPr>
            <p:cNvSpPr>
              <a:spLocks/>
            </p:cNvSpPr>
            <p:nvPr/>
          </p:nvSpPr>
          <p:spPr bwMode="auto">
            <a:xfrm>
              <a:off x="1749" y="3685"/>
              <a:ext cx="129" cy="34"/>
            </a:xfrm>
            <a:custGeom>
              <a:avLst/>
              <a:gdLst>
                <a:gd name="T0" fmla="*/ 45 w 363"/>
                <a:gd name="T1" fmla="*/ 0 h 91"/>
                <a:gd name="T2" fmla="*/ 0 w 363"/>
                <a:gd name="T3" fmla="*/ 46 h 91"/>
                <a:gd name="T4" fmla="*/ 45 w 363"/>
                <a:gd name="T5" fmla="*/ 91 h 91"/>
                <a:gd name="T6" fmla="*/ 318 w 363"/>
                <a:gd name="T7" fmla="*/ 91 h 91"/>
                <a:gd name="T8" fmla="*/ 363 w 363"/>
                <a:gd name="T9" fmla="*/ 46 h 91"/>
                <a:gd name="T10" fmla="*/ 318 w 363"/>
                <a:gd name="T11" fmla="*/ 0 h 91"/>
                <a:gd name="T12" fmla="*/ 45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45" y="0"/>
                  </a:moveTo>
                  <a:lnTo>
                    <a:pt x="0" y="46"/>
                  </a:lnTo>
                  <a:lnTo>
                    <a:pt x="45" y="91"/>
                  </a:lnTo>
                  <a:lnTo>
                    <a:pt x="318" y="91"/>
                  </a:lnTo>
                  <a:lnTo>
                    <a:pt x="363" y="46"/>
                  </a:lnTo>
                  <a:lnTo>
                    <a:pt x="318" y="0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169" name="Freeform 665">
              <a:extLst>
                <a:ext uri="{FF2B5EF4-FFF2-40B4-BE49-F238E27FC236}">
                  <a16:creationId xmlns:a16="http://schemas.microsoft.com/office/drawing/2014/main" id="{682761D7-25E9-44F6-A4C5-6D1E69D60668}"/>
                </a:ext>
              </a:extLst>
            </p:cNvPr>
            <p:cNvSpPr>
              <a:spLocks/>
            </p:cNvSpPr>
            <p:nvPr/>
          </p:nvSpPr>
          <p:spPr bwMode="auto">
            <a:xfrm>
              <a:off x="1865" y="3709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170" name="Freeform 666">
              <a:extLst>
                <a:ext uri="{FF2B5EF4-FFF2-40B4-BE49-F238E27FC236}">
                  <a16:creationId xmlns:a16="http://schemas.microsoft.com/office/drawing/2014/main" id="{87A8BEBC-8C32-47F5-8F9D-E1058D7A8FE2}"/>
                </a:ext>
              </a:extLst>
            </p:cNvPr>
            <p:cNvSpPr>
              <a:spLocks/>
            </p:cNvSpPr>
            <p:nvPr/>
          </p:nvSpPr>
          <p:spPr bwMode="auto">
            <a:xfrm>
              <a:off x="1865" y="3587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171" name="Freeform 667">
              <a:extLst>
                <a:ext uri="{FF2B5EF4-FFF2-40B4-BE49-F238E27FC236}">
                  <a16:creationId xmlns:a16="http://schemas.microsoft.com/office/drawing/2014/main" id="{0EF29E71-E441-4CFC-8800-A711E9CB7CB6}"/>
                </a:ext>
              </a:extLst>
            </p:cNvPr>
            <p:cNvSpPr>
              <a:spLocks/>
            </p:cNvSpPr>
            <p:nvPr/>
          </p:nvSpPr>
          <p:spPr bwMode="auto">
            <a:xfrm>
              <a:off x="1729" y="3587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2172" name="Group 668">
            <a:extLst>
              <a:ext uri="{FF2B5EF4-FFF2-40B4-BE49-F238E27FC236}">
                <a16:creationId xmlns:a16="http://schemas.microsoft.com/office/drawing/2014/main" id="{818B8F0B-B1C3-4417-80E6-9D61B32E2789}"/>
              </a:ext>
            </a:extLst>
          </p:cNvPr>
          <p:cNvGrpSpPr>
            <a:grpSpLocks/>
          </p:cNvGrpSpPr>
          <p:nvPr/>
        </p:nvGrpSpPr>
        <p:grpSpPr bwMode="auto">
          <a:xfrm>
            <a:off x="3105150" y="5589588"/>
            <a:ext cx="269875" cy="431800"/>
            <a:chOff x="1930" y="3566"/>
            <a:chExt cx="170" cy="272"/>
          </a:xfrm>
        </p:grpSpPr>
        <p:sp>
          <p:nvSpPr>
            <p:cNvPr id="22173" name="Freeform 669">
              <a:extLst>
                <a:ext uri="{FF2B5EF4-FFF2-40B4-BE49-F238E27FC236}">
                  <a16:creationId xmlns:a16="http://schemas.microsoft.com/office/drawing/2014/main" id="{3BD05505-A4B6-471A-85A7-572A4569DD8B}"/>
                </a:ext>
              </a:extLst>
            </p:cNvPr>
            <p:cNvSpPr>
              <a:spLocks/>
            </p:cNvSpPr>
            <p:nvPr/>
          </p:nvSpPr>
          <p:spPr bwMode="auto">
            <a:xfrm>
              <a:off x="1950" y="3566"/>
              <a:ext cx="129" cy="34"/>
            </a:xfrm>
            <a:custGeom>
              <a:avLst/>
              <a:gdLst>
                <a:gd name="T0" fmla="*/ 45 w 363"/>
                <a:gd name="T1" fmla="*/ 0 h 91"/>
                <a:gd name="T2" fmla="*/ 0 w 363"/>
                <a:gd name="T3" fmla="*/ 46 h 91"/>
                <a:gd name="T4" fmla="*/ 45 w 363"/>
                <a:gd name="T5" fmla="*/ 91 h 91"/>
                <a:gd name="T6" fmla="*/ 318 w 363"/>
                <a:gd name="T7" fmla="*/ 91 h 91"/>
                <a:gd name="T8" fmla="*/ 363 w 363"/>
                <a:gd name="T9" fmla="*/ 46 h 91"/>
                <a:gd name="T10" fmla="*/ 318 w 363"/>
                <a:gd name="T11" fmla="*/ 0 h 91"/>
                <a:gd name="T12" fmla="*/ 45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45" y="0"/>
                  </a:moveTo>
                  <a:lnTo>
                    <a:pt x="0" y="46"/>
                  </a:lnTo>
                  <a:lnTo>
                    <a:pt x="45" y="91"/>
                  </a:lnTo>
                  <a:lnTo>
                    <a:pt x="318" y="91"/>
                  </a:lnTo>
                  <a:lnTo>
                    <a:pt x="363" y="46"/>
                  </a:lnTo>
                  <a:lnTo>
                    <a:pt x="318" y="0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174" name="Freeform 670">
              <a:extLst>
                <a:ext uri="{FF2B5EF4-FFF2-40B4-BE49-F238E27FC236}">
                  <a16:creationId xmlns:a16="http://schemas.microsoft.com/office/drawing/2014/main" id="{AC7C8AE8-EC9A-4FF6-910B-3CF102AD166E}"/>
                </a:ext>
              </a:extLst>
            </p:cNvPr>
            <p:cNvSpPr>
              <a:spLocks/>
            </p:cNvSpPr>
            <p:nvPr/>
          </p:nvSpPr>
          <p:spPr bwMode="auto">
            <a:xfrm>
              <a:off x="1950" y="3685"/>
              <a:ext cx="129" cy="34"/>
            </a:xfrm>
            <a:custGeom>
              <a:avLst/>
              <a:gdLst>
                <a:gd name="T0" fmla="*/ 45 w 363"/>
                <a:gd name="T1" fmla="*/ 0 h 91"/>
                <a:gd name="T2" fmla="*/ 0 w 363"/>
                <a:gd name="T3" fmla="*/ 46 h 91"/>
                <a:gd name="T4" fmla="*/ 45 w 363"/>
                <a:gd name="T5" fmla="*/ 91 h 91"/>
                <a:gd name="T6" fmla="*/ 318 w 363"/>
                <a:gd name="T7" fmla="*/ 91 h 91"/>
                <a:gd name="T8" fmla="*/ 363 w 363"/>
                <a:gd name="T9" fmla="*/ 46 h 91"/>
                <a:gd name="T10" fmla="*/ 318 w 363"/>
                <a:gd name="T11" fmla="*/ 0 h 91"/>
                <a:gd name="T12" fmla="*/ 45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45" y="0"/>
                  </a:moveTo>
                  <a:lnTo>
                    <a:pt x="0" y="46"/>
                  </a:lnTo>
                  <a:lnTo>
                    <a:pt x="45" y="91"/>
                  </a:lnTo>
                  <a:lnTo>
                    <a:pt x="318" y="91"/>
                  </a:lnTo>
                  <a:lnTo>
                    <a:pt x="363" y="46"/>
                  </a:lnTo>
                  <a:lnTo>
                    <a:pt x="318" y="0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175" name="Freeform 671">
              <a:extLst>
                <a:ext uri="{FF2B5EF4-FFF2-40B4-BE49-F238E27FC236}">
                  <a16:creationId xmlns:a16="http://schemas.microsoft.com/office/drawing/2014/main" id="{715CA9F1-AE09-4F03-8A88-6FEAC101AE28}"/>
                </a:ext>
              </a:extLst>
            </p:cNvPr>
            <p:cNvSpPr>
              <a:spLocks/>
            </p:cNvSpPr>
            <p:nvPr/>
          </p:nvSpPr>
          <p:spPr bwMode="auto">
            <a:xfrm>
              <a:off x="1950" y="3804"/>
              <a:ext cx="129" cy="34"/>
            </a:xfrm>
            <a:custGeom>
              <a:avLst/>
              <a:gdLst>
                <a:gd name="T0" fmla="*/ 45 w 363"/>
                <a:gd name="T1" fmla="*/ 0 h 91"/>
                <a:gd name="T2" fmla="*/ 0 w 363"/>
                <a:gd name="T3" fmla="*/ 46 h 91"/>
                <a:gd name="T4" fmla="*/ 45 w 363"/>
                <a:gd name="T5" fmla="*/ 91 h 91"/>
                <a:gd name="T6" fmla="*/ 318 w 363"/>
                <a:gd name="T7" fmla="*/ 91 h 91"/>
                <a:gd name="T8" fmla="*/ 363 w 363"/>
                <a:gd name="T9" fmla="*/ 46 h 91"/>
                <a:gd name="T10" fmla="*/ 318 w 363"/>
                <a:gd name="T11" fmla="*/ 0 h 91"/>
                <a:gd name="T12" fmla="*/ 45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45" y="0"/>
                  </a:moveTo>
                  <a:lnTo>
                    <a:pt x="0" y="46"/>
                  </a:lnTo>
                  <a:lnTo>
                    <a:pt x="45" y="91"/>
                  </a:lnTo>
                  <a:lnTo>
                    <a:pt x="318" y="91"/>
                  </a:lnTo>
                  <a:lnTo>
                    <a:pt x="363" y="46"/>
                  </a:lnTo>
                  <a:lnTo>
                    <a:pt x="318" y="0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176" name="Freeform 672">
              <a:extLst>
                <a:ext uri="{FF2B5EF4-FFF2-40B4-BE49-F238E27FC236}">
                  <a16:creationId xmlns:a16="http://schemas.microsoft.com/office/drawing/2014/main" id="{4DBC927C-5905-4031-B90F-4B4C46EA9256}"/>
                </a:ext>
              </a:extLst>
            </p:cNvPr>
            <p:cNvSpPr>
              <a:spLocks/>
            </p:cNvSpPr>
            <p:nvPr/>
          </p:nvSpPr>
          <p:spPr bwMode="auto">
            <a:xfrm>
              <a:off x="2066" y="3709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177" name="Freeform 673">
              <a:extLst>
                <a:ext uri="{FF2B5EF4-FFF2-40B4-BE49-F238E27FC236}">
                  <a16:creationId xmlns:a16="http://schemas.microsoft.com/office/drawing/2014/main" id="{D4444138-FFE6-4029-85A1-ABAF91DC6A87}"/>
                </a:ext>
              </a:extLst>
            </p:cNvPr>
            <p:cNvSpPr>
              <a:spLocks/>
            </p:cNvSpPr>
            <p:nvPr/>
          </p:nvSpPr>
          <p:spPr bwMode="auto">
            <a:xfrm>
              <a:off x="1930" y="3587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2178" name="Group 674">
            <a:extLst>
              <a:ext uri="{FF2B5EF4-FFF2-40B4-BE49-F238E27FC236}">
                <a16:creationId xmlns:a16="http://schemas.microsoft.com/office/drawing/2014/main" id="{CD55FA87-4822-47D5-9F7C-A5498FE5073D}"/>
              </a:ext>
            </a:extLst>
          </p:cNvPr>
          <p:cNvGrpSpPr>
            <a:grpSpLocks/>
          </p:cNvGrpSpPr>
          <p:nvPr/>
        </p:nvGrpSpPr>
        <p:grpSpPr bwMode="auto">
          <a:xfrm>
            <a:off x="3425825" y="5589588"/>
            <a:ext cx="269875" cy="431800"/>
            <a:chOff x="2132" y="3566"/>
            <a:chExt cx="170" cy="272"/>
          </a:xfrm>
        </p:grpSpPr>
        <p:sp>
          <p:nvSpPr>
            <p:cNvPr id="22179" name="Freeform 675">
              <a:extLst>
                <a:ext uri="{FF2B5EF4-FFF2-40B4-BE49-F238E27FC236}">
                  <a16:creationId xmlns:a16="http://schemas.microsoft.com/office/drawing/2014/main" id="{D2E2F400-F496-4A9C-8C2E-3F421D2FE5A8}"/>
                </a:ext>
              </a:extLst>
            </p:cNvPr>
            <p:cNvSpPr>
              <a:spLocks/>
            </p:cNvSpPr>
            <p:nvPr/>
          </p:nvSpPr>
          <p:spPr bwMode="auto">
            <a:xfrm>
              <a:off x="2152" y="3566"/>
              <a:ext cx="129" cy="34"/>
            </a:xfrm>
            <a:custGeom>
              <a:avLst/>
              <a:gdLst>
                <a:gd name="T0" fmla="*/ 45 w 363"/>
                <a:gd name="T1" fmla="*/ 0 h 91"/>
                <a:gd name="T2" fmla="*/ 0 w 363"/>
                <a:gd name="T3" fmla="*/ 46 h 91"/>
                <a:gd name="T4" fmla="*/ 45 w 363"/>
                <a:gd name="T5" fmla="*/ 91 h 91"/>
                <a:gd name="T6" fmla="*/ 318 w 363"/>
                <a:gd name="T7" fmla="*/ 91 h 91"/>
                <a:gd name="T8" fmla="*/ 363 w 363"/>
                <a:gd name="T9" fmla="*/ 46 h 91"/>
                <a:gd name="T10" fmla="*/ 318 w 363"/>
                <a:gd name="T11" fmla="*/ 0 h 91"/>
                <a:gd name="T12" fmla="*/ 45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45" y="0"/>
                  </a:moveTo>
                  <a:lnTo>
                    <a:pt x="0" y="46"/>
                  </a:lnTo>
                  <a:lnTo>
                    <a:pt x="45" y="91"/>
                  </a:lnTo>
                  <a:lnTo>
                    <a:pt x="318" y="91"/>
                  </a:lnTo>
                  <a:lnTo>
                    <a:pt x="363" y="46"/>
                  </a:lnTo>
                  <a:lnTo>
                    <a:pt x="318" y="0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180" name="Freeform 676">
              <a:extLst>
                <a:ext uri="{FF2B5EF4-FFF2-40B4-BE49-F238E27FC236}">
                  <a16:creationId xmlns:a16="http://schemas.microsoft.com/office/drawing/2014/main" id="{4F62D97B-7CA9-4732-9AA5-623F96810661}"/>
                </a:ext>
              </a:extLst>
            </p:cNvPr>
            <p:cNvSpPr>
              <a:spLocks/>
            </p:cNvSpPr>
            <p:nvPr/>
          </p:nvSpPr>
          <p:spPr bwMode="auto">
            <a:xfrm>
              <a:off x="2152" y="3685"/>
              <a:ext cx="129" cy="34"/>
            </a:xfrm>
            <a:custGeom>
              <a:avLst/>
              <a:gdLst>
                <a:gd name="T0" fmla="*/ 45 w 363"/>
                <a:gd name="T1" fmla="*/ 0 h 91"/>
                <a:gd name="T2" fmla="*/ 0 w 363"/>
                <a:gd name="T3" fmla="*/ 46 h 91"/>
                <a:gd name="T4" fmla="*/ 45 w 363"/>
                <a:gd name="T5" fmla="*/ 91 h 91"/>
                <a:gd name="T6" fmla="*/ 318 w 363"/>
                <a:gd name="T7" fmla="*/ 91 h 91"/>
                <a:gd name="T8" fmla="*/ 363 w 363"/>
                <a:gd name="T9" fmla="*/ 46 h 91"/>
                <a:gd name="T10" fmla="*/ 318 w 363"/>
                <a:gd name="T11" fmla="*/ 0 h 91"/>
                <a:gd name="T12" fmla="*/ 45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45" y="0"/>
                  </a:moveTo>
                  <a:lnTo>
                    <a:pt x="0" y="46"/>
                  </a:lnTo>
                  <a:lnTo>
                    <a:pt x="45" y="91"/>
                  </a:lnTo>
                  <a:lnTo>
                    <a:pt x="318" y="91"/>
                  </a:lnTo>
                  <a:lnTo>
                    <a:pt x="363" y="46"/>
                  </a:lnTo>
                  <a:lnTo>
                    <a:pt x="318" y="0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181" name="Freeform 677">
              <a:extLst>
                <a:ext uri="{FF2B5EF4-FFF2-40B4-BE49-F238E27FC236}">
                  <a16:creationId xmlns:a16="http://schemas.microsoft.com/office/drawing/2014/main" id="{DBC3D563-324E-4350-AB8D-D1504061FAAD}"/>
                </a:ext>
              </a:extLst>
            </p:cNvPr>
            <p:cNvSpPr>
              <a:spLocks/>
            </p:cNvSpPr>
            <p:nvPr/>
          </p:nvSpPr>
          <p:spPr bwMode="auto">
            <a:xfrm>
              <a:off x="2152" y="3804"/>
              <a:ext cx="129" cy="34"/>
            </a:xfrm>
            <a:custGeom>
              <a:avLst/>
              <a:gdLst>
                <a:gd name="T0" fmla="*/ 45 w 363"/>
                <a:gd name="T1" fmla="*/ 0 h 91"/>
                <a:gd name="T2" fmla="*/ 0 w 363"/>
                <a:gd name="T3" fmla="*/ 46 h 91"/>
                <a:gd name="T4" fmla="*/ 45 w 363"/>
                <a:gd name="T5" fmla="*/ 91 h 91"/>
                <a:gd name="T6" fmla="*/ 318 w 363"/>
                <a:gd name="T7" fmla="*/ 91 h 91"/>
                <a:gd name="T8" fmla="*/ 363 w 363"/>
                <a:gd name="T9" fmla="*/ 46 h 91"/>
                <a:gd name="T10" fmla="*/ 318 w 363"/>
                <a:gd name="T11" fmla="*/ 0 h 91"/>
                <a:gd name="T12" fmla="*/ 45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45" y="0"/>
                  </a:moveTo>
                  <a:lnTo>
                    <a:pt x="0" y="46"/>
                  </a:lnTo>
                  <a:lnTo>
                    <a:pt x="45" y="91"/>
                  </a:lnTo>
                  <a:lnTo>
                    <a:pt x="318" y="91"/>
                  </a:lnTo>
                  <a:lnTo>
                    <a:pt x="363" y="46"/>
                  </a:lnTo>
                  <a:lnTo>
                    <a:pt x="318" y="0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182" name="Freeform 678">
              <a:extLst>
                <a:ext uri="{FF2B5EF4-FFF2-40B4-BE49-F238E27FC236}">
                  <a16:creationId xmlns:a16="http://schemas.microsoft.com/office/drawing/2014/main" id="{75CFEE1E-DE40-4483-8ED9-90CD7D9B1C4C}"/>
                </a:ext>
              </a:extLst>
            </p:cNvPr>
            <p:cNvSpPr>
              <a:spLocks/>
            </p:cNvSpPr>
            <p:nvPr/>
          </p:nvSpPr>
          <p:spPr bwMode="auto">
            <a:xfrm>
              <a:off x="2132" y="3709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183" name="Freeform 679">
              <a:extLst>
                <a:ext uri="{FF2B5EF4-FFF2-40B4-BE49-F238E27FC236}">
                  <a16:creationId xmlns:a16="http://schemas.microsoft.com/office/drawing/2014/main" id="{54B91B6D-999F-4768-96AA-3C17587DC140}"/>
                </a:ext>
              </a:extLst>
            </p:cNvPr>
            <p:cNvSpPr>
              <a:spLocks/>
            </p:cNvSpPr>
            <p:nvPr/>
          </p:nvSpPr>
          <p:spPr bwMode="auto">
            <a:xfrm>
              <a:off x="2268" y="3709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184" name="Freeform 680">
              <a:extLst>
                <a:ext uri="{FF2B5EF4-FFF2-40B4-BE49-F238E27FC236}">
                  <a16:creationId xmlns:a16="http://schemas.microsoft.com/office/drawing/2014/main" id="{9D7EC32F-8E86-43F4-8877-6E245079FA4F}"/>
                </a:ext>
              </a:extLst>
            </p:cNvPr>
            <p:cNvSpPr>
              <a:spLocks/>
            </p:cNvSpPr>
            <p:nvPr/>
          </p:nvSpPr>
          <p:spPr bwMode="auto">
            <a:xfrm>
              <a:off x="2132" y="3587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2185" name="Group 681">
            <a:extLst>
              <a:ext uri="{FF2B5EF4-FFF2-40B4-BE49-F238E27FC236}">
                <a16:creationId xmlns:a16="http://schemas.microsoft.com/office/drawing/2014/main" id="{6C2AC7C3-6E6E-46FE-9FA5-67D514B60F1C}"/>
              </a:ext>
            </a:extLst>
          </p:cNvPr>
          <p:cNvGrpSpPr>
            <a:grpSpLocks/>
          </p:cNvGrpSpPr>
          <p:nvPr/>
        </p:nvGrpSpPr>
        <p:grpSpPr bwMode="auto">
          <a:xfrm>
            <a:off x="3778250" y="5589588"/>
            <a:ext cx="238125" cy="398462"/>
            <a:chOff x="2354" y="3566"/>
            <a:chExt cx="150" cy="251"/>
          </a:xfrm>
        </p:grpSpPr>
        <p:sp>
          <p:nvSpPr>
            <p:cNvPr id="22186" name="Freeform 682">
              <a:extLst>
                <a:ext uri="{FF2B5EF4-FFF2-40B4-BE49-F238E27FC236}">
                  <a16:creationId xmlns:a16="http://schemas.microsoft.com/office/drawing/2014/main" id="{3EFB7ED0-04AF-422E-840E-BC1E54A144FB}"/>
                </a:ext>
              </a:extLst>
            </p:cNvPr>
            <p:cNvSpPr>
              <a:spLocks/>
            </p:cNvSpPr>
            <p:nvPr/>
          </p:nvSpPr>
          <p:spPr bwMode="auto">
            <a:xfrm>
              <a:off x="2354" y="3566"/>
              <a:ext cx="129" cy="34"/>
            </a:xfrm>
            <a:custGeom>
              <a:avLst/>
              <a:gdLst>
                <a:gd name="T0" fmla="*/ 45 w 363"/>
                <a:gd name="T1" fmla="*/ 0 h 91"/>
                <a:gd name="T2" fmla="*/ 0 w 363"/>
                <a:gd name="T3" fmla="*/ 46 h 91"/>
                <a:gd name="T4" fmla="*/ 45 w 363"/>
                <a:gd name="T5" fmla="*/ 91 h 91"/>
                <a:gd name="T6" fmla="*/ 318 w 363"/>
                <a:gd name="T7" fmla="*/ 91 h 91"/>
                <a:gd name="T8" fmla="*/ 363 w 363"/>
                <a:gd name="T9" fmla="*/ 46 h 91"/>
                <a:gd name="T10" fmla="*/ 318 w 363"/>
                <a:gd name="T11" fmla="*/ 0 h 91"/>
                <a:gd name="T12" fmla="*/ 45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45" y="0"/>
                  </a:moveTo>
                  <a:lnTo>
                    <a:pt x="0" y="46"/>
                  </a:lnTo>
                  <a:lnTo>
                    <a:pt x="45" y="91"/>
                  </a:lnTo>
                  <a:lnTo>
                    <a:pt x="318" y="91"/>
                  </a:lnTo>
                  <a:lnTo>
                    <a:pt x="363" y="46"/>
                  </a:lnTo>
                  <a:lnTo>
                    <a:pt x="318" y="0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187" name="Freeform 683">
              <a:extLst>
                <a:ext uri="{FF2B5EF4-FFF2-40B4-BE49-F238E27FC236}">
                  <a16:creationId xmlns:a16="http://schemas.microsoft.com/office/drawing/2014/main" id="{E9F21300-650D-4048-A3D2-10759768B75E}"/>
                </a:ext>
              </a:extLst>
            </p:cNvPr>
            <p:cNvSpPr>
              <a:spLocks/>
            </p:cNvSpPr>
            <p:nvPr/>
          </p:nvSpPr>
          <p:spPr bwMode="auto">
            <a:xfrm>
              <a:off x="2470" y="3709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188" name="Freeform 684">
              <a:extLst>
                <a:ext uri="{FF2B5EF4-FFF2-40B4-BE49-F238E27FC236}">
                  <a16:creationId xmlns:a16="http://schemas.microsoft.com/office/drawing/2014/main" id="{CF546180-CEE0-4790-A57E-8D7A5ECCAD65}"/>
                </a:ext>
              </a:extLst>
            </p:cNvPr>
            <p:cNvSpPr>
              <a:spLocks/>
            </p:cNvSpPr>
            <p:nvPr/>
          </p:nvSpPr>
          <p:spPr bwMode="auto">
            <a:xfrm>
              <a:off x="2470" y="3587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2189" name="Group 685">
            <a:extLst>
              <a:ext uri="{FF2B5EF4-FFF2-40B4-BE49-F238E27FC236}">
                <a16:creationId xmlns:a16="http://schemas.microsoft.com/office/drawing/2014/main" id="{5288CA78-60BA-4EC2-AD6B-62262475246C}"/>
              </a:ext>
            </a:extLst>
          </p:cNvPr>
          <p:cNvGrpSpPr>
            <a:grpSpLocks/>
          </p:cNvGrpSpPr>
          <p:nvPr/>
        </p:nvGrpSpPr>
        <p:grpSpPr bwMode="auto">
          <a:xfrm>
            <a:off x="4065588" y="5589588"/>
            <a:ext cx="269875" cy="431800"/>
            <a:chOff x="2535" y="3566"/>
            <a:chExt cx="170" cy="272"/>
          </a:xfrm>
        </p:grpSpPr>
        <p:sp>
          <p:nvSpPr>
            <p:cNvPr id="22190" name="Freeform 686">
              <a:extLst>
                <a:ext uri="{FF2B5EF4-FFF2-40B4-BE49-F238E27FC236}">
                  <a16:creationId xmlns:a16="http://schemas.microsoft.com/office/drawing/2014/main" id="{20DBF826-2D5B-4EBD-BFB0-43D1392CE3E0}"/>
                </a:ext>
              </a:extLst>
            </p:cNvPr>
            <p:cNvSpPr>
              <a:spLocks/>
            </p:cNvSpPr>
            <p:nvPr/>
          </p:nvSpPr>
          <p:spPr bwMode="auto">
            <a:xfrm>
              <a:off x="2555" y="3566"/>
              <a:ext cx="129" cy="34"/>
            </a:xfrm>
            <a:custGeom>
              <a:avLst/>
              <a:gdLst>
                <a:gd name="T0" fmla="*/ 45 w 363"/>
                <a:gd name="T1" fmla="*/ 0 h 91"/>
                <a:gd name="T2" fmla="*/ 0 w 363"/>
                <a:gd name="T3" fmla="*/ 46 h 91"/>
                <a:gd name="T4" fmla="*/ 45 w 363"/>
                <a:gd name="T5" fmla="*/ 91 h 91"/>
                <a:gd name="T6" fmla="*/ 318 w 363"/>
                <a:gd name="T7" fmla="*/ 91 h 91"/>
                <a:gd name="T8" fmla="*/ 363 w 363"/>
                <a:gd name="T9" fmla="*/ 46 h 91"/>
                <a:gd name="T10" fmla="*/ 318 w 363"/>
                <a:gd name="T11" fmla="*/ 0 h 91"/>
                <a:gd name="T12" fmla="*/ 45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45" y="0"/>
                  </a:moveTo>
                  <a:lnTo>
                    <a:pt x="0" y="46"/>
                  </a:lnTo>
                  <a:lnTo>
                    <a:pt x="45" y="91"/>
                  </a:lnTo>
                  <a:lnTo>
                    <a:pt x="318" y="91"/>
                  </a:lnTo>
                  <a:lnTo>
                    <a:pt x="363" y="46"/>
                  </a:lnTo>
                  <a:lnTo>
                    <a:pt x="318" y="0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191" name="Freeform 687">
              <a:extLst>
                <a:ext uri="{FF2B5EF4-FFF2-40B4-BE49-F238E27FC236}">
                  <a16:creationId xmlns:a16="http://schemas.microsoft.com/office/drawing/2014/main" id="{302EED03-E895-4815-97B7-B74B73A5D443}"/>
                </a:ext>
              </a:extLst>
            </p:cNvPr>
            <p:cNvSpPr>
              <a:spLocks/>
            </p:cNvSpPr>
            <p:nvPr/>
          </p:nvSpPr>
          <p:spPr bwMode="auto">
            <a:xfrm>
              <a:off x="2555" y="3685"/>
              <a:ext cx="129" cy="34"/>
            </a:xfrm>
            <a:custGeom>
              <a:avLst/>
              <a:gdLst>
                <a:gd name="T0" fmla="*/ 45 w 363"/>
                <a:gd name="T1" fmla="*/ 0 h 91"/>
                <a:gd name="T2" fmla="*/ 0 w 363"/>
                <a:gd name="T3" fmla="*/ 46 h 91"/>
                <a:gd name="T4" fmla="*/ 45 w 363"/>
                <a:gd name="T5" fmla="*/ 91 h 91"/>
                <a:gd name="T6" fmla="*/ 318 w 363"/>
                <a:gd name="T7" fmla="*/ 91 h 91"/>
                <a:gd name="T8" fmla="*/ 363 w 363"/>
                <a:gd name="T9" fmla="*/ 46 h 91"/>
                <a:gd name="T10" fmla="*/ 318 w 363"/>
                <a:gd name="T11" fmla="*/ 0 h 91"/>
                <a:gd name="T12" fmla="*/ 45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45" y="0"/>
                  </a:moveTo>
                  <a:lnTo>
                    <a:pt x="0" y="46"/>
                  </a:lnTo>
                  <a:lnTo>
                    <a:pt x="45" y="91"/>
                  </a:lnTo>
                  <a:lnTo>
                    <a:pt x="318" y="91"/>
                  </a:lnTo>
                  <a:lnTo>
                    <a:pt x="363" y="46"/>
                  </a:lnTo>
                  <a:lnTo>
                    <a:pt x="318" y="0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192" name="Freeform 688">
              <a:extLst>
                <a:ext uri="{FF2B5EF4-FFF2-40B4-BE49-F238E27FC236}">
                  <a16:creationId xmlns:a16="http://schemas.microsoft.com/office/drawing/2014/main" id="{9B8EB372-75A1-499B-88EC-5B50C4E6880D}"/>
                </a:ext>
              </a:extLst>
            </p:cNvPr>
            <p:cNvSpPr>
              <a:spLocks/>
            </p:cNvSpPr>
            <p:nvPr/>
          </p:nvSpPr>
          <p:spPr bwMode="auto">
            <a:xfrm>
              <a:off x="2555" y="3804"/>
              <a:ext cx="129" cy="34"/>
            </a:xfrm>
            <a:custGeom>
              <a:avLst/>
              <a:gdLst>
                <a:gd name="T0" fmla="*/ 45 w 363"/>
                <a:gd name="T1" fmla="*/ 0 h 91"/>
                <a:gd name="T2" fmla="*/ 0 w 363"/>
                <a:gd name="T3" fmla="*/ 46 h 91"/>
                <a:gd name="T4" fmla="*/ 45 w 363"/>
                <a:gd name="T5" fmla="*/ 91 h 91"/>
                <a:gd name="T6" fmla="*/ 318 w 363"/>
                <a:gd name="T7" fmla="*/ 91 h 91"/>
                <a:gd name="T8" fmla="*/ 363 w 363"/>
                <a:gd name="T9" fmla="*/ 46 h 91"/>
                <a:gd name="T10" fmla="*/ 318 w 363"/>
                <a:gd name="T11" fmla="*/ 0 h 91"/>
                <a:gd name="T12" fmla="*/ 45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45" y="0"/>
                  </a:moveTo>
                  <a:lnTo>
                    <a:pt x="0" y="46"/>
                  </a:lnTo>
                  <a:lnTo>
                    <a:pt x="45" y="91"/>
                  </a:lnTo>
                  <a:lnTo>
                    <a:pt x="318" y="91"/>
                  </a:lnTo>
                  <a:lnTo>
                    <a:pt x="363" y="46"/>
                  </a:lnTo>
                  <a:lnTo>
                    <a:pt x="318" y="0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193" name="Freeform 689">
              <a:extLst>
                <a:ext uri="{FF2B5EF4-FFF2-40B4-BE49-F238E27FC236}">
                  <a16:creationId xmlns:a16="http://schemas.microsoft.com/office/drawing/2014/main" id="{EF96A45B-B734-48C6-BCB9-257E0A57CA0A}"/>
                </a:ext>
              </a:extLst>
            </p:cNvPr>
            <p:cNvSpPr>
              <a:spLocks/>
            </p:cNvSpPr>
            <p:nvPr/>
          </p:nvSpPr>
          <p:spPr bwMode="auto">
            <a:xfrm>
              <a:off x="2535" y="3709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194" name="Freeform 690">
              <a:extLst>
                <a:ext uri="{FF2B5EF4-FFF2-40B4-BE49-F238E27FC236}">
                  <a16:creationId xmlns:a16="http://schemas.microsoft.com/office/drawing/2014/main" id="{46818E84-D7B2-41F9-96E3-9DF51D526D8A}"/>
                </a:ext>
              </a:extLst>
            </p:cNvPr>
            <p:cNvSpPr>
              <a:spLocks/>
            </p:cNvSpPr>
            <p:nvPr/>
          </p:nvSpPr>
          <p:spPr bwMode="auto">
            <a:xfrm>
              <a:off x="2671" y="3709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195" name="Freeform 691">
              <a:extLst>
                <a:ext uri="{FF2B5EF4-FFF2-40B4-BE49-F238E27FC236}">
                  <a16:creationId xmlns:a16="http://schemas.microsoft.com/office/drawing/2014/main" id="{59346AEF-9AB3-4058-AFBA-12787F3487EC}"/>
                </a:ext>
              </a:extLst>
            </p:cNvPr>
            <p:cNvSpPr>
              <a:spLocks/>
            </p:cNvSpPr>
            <p:nvPr/>
          </p:nvSpPr>
          <p:spPr bwMode="auto">
            <a:xfrm>
              <a:off x="2671" y="3587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196" name="Freeform 692">
              <a:extLst>
                <a:ext uri="{FF2B5EF4-FFF2-40B4-BE49-F238E27FC236}">
                  <a16:creationId xmlns:a16="http://schemas.microsoft.com/office/drawing/2014/main" id="{71107ED0-70D8-4BC1-92A5-B6191BF6DF01}"/>
                </a:ext>
              </a:extLst>
            </p:cNvPr>
            <p:cNvSpPr>
              <a:spLocks/>
            </p:cNvSpPr>
            <p:nvPr/>
          </p:nvSpPr>
          <p:spPr bwMode="auto">
            <a:xfrm>
              <a:off x="2535" y="3587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2197" name="Group 693">
            <a:extLst>
              <a:ext uri="{FF2B5EF4-FFF2-40B4-BE49-F238E27FC236}">
                <a16:creationId xmlns:a16="http://schemas.microsoft.com/office/drawing/2014/main" id="{2810D4A7-C7B0-4EF9-A676-AEF8FF85A649}"/>
              </a:ext>
            </a:extLst>
          </p:cNvPr>
          <p:cNvGrpSpPr>
            <a:grpSpLocks/>
          </p:cNvGrpSpPr>
          <p:nvPr/>
        </p:nvGrpSpPr>
        <p:grpSpPr bwMode="auto">
          <a:xfrm>
            <a:off x="4386263" y="5589588"/>
            <a:ext cx="269875" cy="431800"/>
            <a:chOff x="2737" y="3566"/>
            <a:chExt cx="170" cy="272"/>
          </a:xfrm>
        </p:grpSpPr>
        <p:sp>
          <p:nvSpPr>
            <p:cNvPr id="22198" name="Freeform 694">
              <a:extLst>
                <a:ext uri="{FF2B5EF4-FFF2-40B4-BE49-F238E27FC236}">
                  <a16:creationId xmlns:a16="http://schemas.microsoft.com/office/drawing/2014/main" id="{5966E29C-266B-41FC-A47C-239B062764B3}"/>
                </a:ext>
              </a:extLst>
            </p:cNvPr>
            <p:cNvSpPr>
              <a:spLocks/>
            </p:cNvSpPr>
            <p:nvPr/>
          </p:nvSpPr>
          <p:spPr bwMode="auto">
            <a:xfrm>
              <a:off x="2757" y="3566"/>
              <a:ext cx="129" cy="34"/>
            </a:xfrm>
            <a:custGeom>
              <a:avLst/>
              <a:gdLst>
                <a:gd name="T0" fmla="*/ 45 w 363"/>
                <a:gd name="T1" fmla="*/ 0 h 91"/>
                <a:gd name="T2" fmla="*/ 0 w 363"/>
                <a:gd name="T3" fmla="*/ 46 h 91"/>
                <a:gd name="T4" fmla="*/ 45 w 363"/>
                <a:gd name="T5" fmla="*/ 91 h 91"/>
                <a:gd name="T6" fmla="*/ 318 w 363"/>
                <a:gd name="T7" fmla="*/ 91 h 91"/>
                <a:gd name="T8" fmla="*/ 363 w 363"/>
                <a:gd name="T9" fmla="*/ 46 h 91"/>
                <a:gd name="T10" fmla="*/ 318 w 363"/>
                <a:gd name="T11" fmla="*/ 0 h 91"/>
                <a:gd name="T12" fmla="*/ 45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45" y="0"/>
                  </a:moveTo>
                  <a:lnTo>
                    <a:pt x="0" y="46"/>
                  </a:lnTo>
                  <a:lnTo>
                    <a:pt x="45" y="91"/>
                  </a:lnTo>
                  <a:lnTo>
                    <a:pt x="318" y="91"/>
                  </a:lnTo>
                  <a:lnTo>
                    <a:pt x="363" y="46"/>
                  </a:lnTo>
                  <a:lnTo>
                    <a:pt x="318" y="0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199" name="Freeform 695">
              <a:extLst>
                <a:ext uri="{FF2B5EF4-FFF2-40B4-BE49-F238E27FC236}">
                  <a16:creationId xmlns:a16="http://schemas.microsoft.com/office/drawing/2014/main" id="{ABEE1276-92D6-44EF-99C1-C7381A1E864B}"/>
                </a:ext>
              </a:extLst>
            </p:cNvPr>
            <p:cNvSpPr>
              <a:spLocks/>
            </p:cNvSpPr>
            <p:nvPr/>
          </p:nvSpPr>
          <p:spPr bwMode="auto">
            <a:xfrm>
              <a:off x="2757" y="3685"/>
              <a:ext cx="129" cy="34"/>
            </a:xfrm>
            <a:custGeom>
              <a:avLst/>
              <a:gdLst>
                <a:gd name="T0" fmla="*/ 45 w 363"/>
                <a:gd name="T1" fmla="*/ 0 h 91"/>
                <a:gd name="T2" fmla="*/ 0 w 363"/>
                <a:gd name="T3" fmla="*/ 46 h 91"/>
                <a:gd name="T4" fmla="*/ 45 w 363"/>
                <a:gd name="T5" fmla="*/ 91 h 91"/>
                <a:gd name="T6" fmla="*/ 318 w 363"/>
                <a:gd name="T7" fmla="*/ 91 h 91"/>
                <a:gd name="T8" fmla="*/ 363 w 363"/>
                <a:gd name="T9" fmla="*/ 46 h 91"/>
                <a:gd name="T10" fmla="*/ 318 w 363"/>
                <a:gd name="T11" fmla="*/ 0 h 91"/>
                <a:gd name="T12" fmla="*/ 45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45" y="0"/>
                  </a:moveTo>
                  <a:lnTo>
                    <a:pt x="0" y="46"/>
                  </a:lnTo>
                  <a:lnTo>
                    <a:pt x="45" y="91"/>
                  </a:lnTo>
                  <a:lnTo>
                    <a:pt x="318" y="91"/>
                  </a:lnTo>
                  <a:lnTo>
                    <a:pt x="363" y="46"/>
                  </a:lnTo>
                  <a:lnTo>
                    <a:pt x="318" y="0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200" name="Freeform 696">
              <a:extLst>
                <a:ext uri="{FF2B5EF4-FFF2-40B4-BE49-F238E27FC236}">
                  <a16:creationId xmlns:a16="http://schemas.microsoft.com/office/drawing/2014/main" id="{A0F59BEE-7B33-4971-8501-20353375A996}"/>
                </a:ext>
              </a:extLst>
            </p:cNvPr>
            <p:cNvSpPr>
              <a:spLocks/>
            </p:cNvSpPr>
            <p:nvPr/>
          </p:nvSpPr>
          <p:spPr bwMode="auto">
            <a:xfrm>
              <a:off x="2757" y="3804"/>
              <a:ext cx="129" cy="34"/>
            </a:xfrm>
            <a:custGeom>
              <a:avLst/>
              <a:gdLst>
                <a:gd name="T0" fmla="*/ 45 w 363"/>
                <a:gd name="T1" fmla="*/ 0 h 91"/>
                <a:gd name="T2" fmla="*/ 0 w 363"/>
                <a:gd name="T3" fmla="*/ 46 h 91"/>
                <a:gd name="T4" fmla="*/ 45 w 363"/>
                <a:gd name="T5" fmla="*/ 91 h 91"/>
                <a:gd name="T6" fmla="*/ 318 w 363"/>
                <a:gd name="T7" fmla="*/ 91 h 91"/>
                <a:gd name="T8" fmla="*/ 363 w 363"/>
                <a:gd name="T9" fmla="*/ 46 h 91"/>
                <a:gd name="T10" fmla="*/ 318 w 363"/>
                <a:gd name="T11" fmla="*/ 0 h 91"/>
                <a:gd name="T12" fmla="*/ 45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45" y="0"/>
                  </a:moveTo>
                  <a:lnTo>
                    <a:pt x="0" y="46"/>
                  </a:lnTo>
                  <a:lnTo>
                    <a:pt x="45" y="91"/>
                  </a:lnTo>
                  <a:lnTo>
                    <a:pt x="318" y="91"/>
                  </a:lnTo>
                  <a:lnTo>
                    <a:pt x="363" y="46"/>
                  </a:lnTo>
                  <a:lnTo>
                    <a:pt x="318" y="0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201" name="Freeform 697">
              <a:extLst>
                <a:ext uri="{FF2B5EF4-FFF2-40B4-BE49-F238E27FC236}">
                  <a16:creationId xmlns:a16="http://schemas.microsoft.com/office/drawing/2014/main" id="{573D784C-4869-4C0E-9240-71CA092A288F}"/>
                </a:ext>
              </a:extLst>
            </p:cNvPr>
            <p:cNvSpPr>
              <a:spLocks/>
            </p:cNvSpPr>
            <p:nvPr/>
          </p:nvSpPr>
          <p:spPr bwMode="auto">
            <a:xfrm>
              <a:off x="2873" y="3709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202" name="Freeform 698">
              <a:extLst>
                <a:ext uri="{FF2B5EF4-FFF2-40B4-BE49-F238E27FC236}">
                  <a16:creationId xmlns:a16="http://schemas.microsoft.com/office/drawing/2014/main" id="{E73EB2EC-1460-4B35-B590-13A6B231F5C3}"/>
                </a:ext>
              </a:extLst>
            </p:cNvPr>
            <p:cNvSpPr>
              <a:spLocks/>
            </p:cNvSpPr>
            <p:nvPr/>
          </p:nvSpPr>
          <p:spPr bwMode="auto">
            <a:xfrm>
              <a:off x="2873" y="3587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203" name="Freeform 699">
              <a:extLst>
                <a:ext uri="{FF2B5EF4-FFF2-40B4-BE49-F238E27FC236}">
                  <a16:creationId xmlns:a16="http://schemas.microsoft.com/office/drawing/2014/main" id="{E41EF337-B257-435A-A782-3B37AA33EBCE}"/>
                </a:ext>
              </a:extLst>
            </p:cNvPr>
            <p:cNvSpPr>
              <a:spLocks/>
            </p:cNvSpPr>
            <p:nvPr/>
          </p:nvSpPr>
          <p:spPr bwMode="auto">
            <a:xfrm>
              <a:off x="2737" y="3587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2204" name="Group 700">
            <a:extLst>
              <a:ext uri="{FF2B5EF4-FFF2-40B4-BE49-F238E27FC236}">
                <a16:creationId xmlns:a16="http://schemas.microsoft.com/office/drawing/2014/main" id="{BEF63636-55BC-4C49-8000-4410C3667F6D}"/>
              </a:ext>
            </a:extLst>
          </p:cNvPr>
          <p:cNvGrpSpPr>
            <a:grpSpLocks/>
          </p:cNvGrpSpPr>
          <p:nvPr/>
        </p:nvGrpSpPr>
        <p:grpSpPr bwMode="auto">
          <a:xfrm>
            <a:off x="4706938" y="5589588"/>
            <a:ext cx="269875" cy="431800"/>
            <a:chOff x="2939" y="3566"/>
            <a:chExt cx="170" cy="272"/>
          </a:xfrm>
        </p:grpSpPr>
        <p:sp>
          <p:nvSpPr>
            <p:cNvPr id="22205" name="Freeform 701">
              <a:extLst>
                <a:ext uri="{FF2B5EF4-FFF2-40B4-BE49-F238E27FC236}">
                  <a16:creationId xmlns:a16="http://schemas.microsoft.com/office/drawing/2014/main" id="{606E4A9D-DD2E-40EF-A3DB-27BFB2E34903}"/>
                </a:ext>
              </a:extLst>
            </p:cNvPr>
            <p:cNvSpPr>
              <a:spLocks/>
            </p:cNvSpPr>
            <p:nvPr/>
          </p:nvSpPr>
          <p:spPr bwMode="auto">
            <a:xfrm>
              <a:off x="2959" y="3566"/>
              <a:ext cx="129" cy="34"/>
            </a:xfrm>
            <a:custGeom>
              <a:avLst/>
              <a:gdLst>
                <a:gd name="T0" fmla="*/ 45 w 363"/>
                <a:gd name="T1" fmla="*/ 0 h 91"/>
                <a:gd name="T2" fmla="*/ 0 w 363"/>
                <a:gd name="T3" fmla="*/ 46 h 91"/>
                <a:gd name="T4" fmla="*/ 45 w 363"/>
                <a:gd name="T5" fmla="*/ 91 h 91"/>
                <a:gd name="T6" fmla="*/ 318 w 363"/>
                <a:gd name="T7" fmla="*/ 91 h 91"/>
                <a:gd name="T8" fmla="*/ 363 w 363"/>
                <a:gd name="T9" fmla="*/ 46 h 91"/>
                <a:gd name="T10" fmla="*/ 318 w 363"/>
                <a:gd name="T11" fmla="*/ 0 h 91"/>
                <a:gd name="T12" fmla="*/ 45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45" y="0"/>
                  </a:moveTo>
                  <a:lnTo>
                    <a:pt x="0" y="46"/>
                  </a:lnTo>
                  <a:lnTo>
                    <a:pt x="45" y="91"/>
                  </a:lnTo>
                  <a:lnTo>
                    <a:pt x="318" y="91"/>
                  </a:lnTo>
                  <a:lnTo>
                    <a:pt x="363" y="46"/>
                  </a:lnTo>
                  <a:lnTo>
                    <a:pt x="318" y="0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206" name="Freeform 702">
              <a:extLst>
                <a:ext uri="{FF2B5EF4-FFF2-40B4-BE49-F238E27FC236}">
                  <a16:creationId xmlns:a16="http://schemas.microsoft.com/office/drawing/2014/main" id="{B7F8E0E9-C1D8-4803-8E95-ED65AAF2AB51}"/>
                </a:ext>
              </a:extLst>
            </p:cNvPr>
            <p:cNvSpPr>
              <a:spLocks/>
            </p:cNvSpPr>
            <p:nvPr/>
          </p:nvSpPr>
          <p:spPr bwMode="auto">
            <a:xfrm>
              <a:off x="2959" y="3804"/>
              <a:ext cx="129" cy="34"/>
            </a:xfrm>
            <a:custGeom>
              <a:avLst/>
              <a:gdLst>
                <a:gd name="T0" fmla="*/ 45 w 363"/>
                <a:gd name="T1" fmla="*/ 0 h 91"/>
                <a:gd name="T2" fmla="*/ 0 w 363"/>
                <a:gd name="T3" fmla="*/ 46 h 91"/>
                <a:gd name="T4" fmla="*/ 45 w 363"/>
                <a:gd name="T5" fmla="*/ 91 h 91"/>
                <a:gd name="T6" fmla="*/ 318 w 363"/>
                <a:gd name="T7" fmla="*/ 91 h 91"/>
                <a:gd name="T8" fmla="*/ 363 w 363"/>
                <a:gd name="T9" fmla="*/ 46 h 91"/>
                <a:gd name="T10" fmla="*/ 318 w 363"/>
                <a:gd name="T11" fmla="*/ 0 h 91"/>
                <a:gd name="T12" fmla="*/ 45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45" y="0"/>
                  </a:moveTo>
                  <a:lnTo>
                    <a:pt x="0" y="46"/>
                  </a:lnTo>
                  <a:lnTo>
                    <a:pt x="45" y="91"/>
                  </a:lnTo>
                  <a:lnTo>
                    <a:pt x="318" y="91"/>
                  </a:lnTo>
                  <a:lnTo>
                    <a:pt x="363" y="46"/>
                  </a:lnTo>
                  <a:lnTo>
                    <a:pt x="318" y="0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207" name="Freeform 703">
              <a:extLst>
                <a:ext uri="{FF2B5EF4-FFF2-40B4-BE49-F238E27FC236}">
                  <a16:creationId xmlns:a16="http://schemas.microsoft.com/office/drawing/2014/main" id="{61991A5A-AA11-4D14-B76A-2BD0569DDE00}"/>
                </a:ext>
              </a:extLst>
            </p:cNvPr>
            <p:cNvSpPr>
              <a:spLocks/>
            </p:cNvSpPr>
            <p:nvPr/>
          </p:nvSpPr>
          <p:spPr bwMode="auto">
            <a:xfrm>
              <a:off x="2939" y="3709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208" name="Freeform 704">
              <a:extLst>
                <a:ext uri="{FF2B5EF4-FFF2-40B4-BE49-F238E27FC236}">
                  <a16:creationId xmlns:a16="http://schemas.microsoft.com/office/drawing/2014/main" id="{4574472F-FE43-4183-961A-E36FB7B38693}"/>
                </a:ext>
              </a:extLst>
            </p:cNvPr>
            <p:cNvSpPr>
              <a:spLocks/>
            </p:cNvSpPr>
            <p:nvPr/>
          </p:nvSpPr>
          <p:spPr bwMode="auto">
            <a:xfrm>
              <a:off x="3075" y="3709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209" name="Freeform 705">
              <a:extLst>
                <a:ext uri="{FF2B5EF4-FFF2-40B4-BE49-F238E27FC236}">
                  <a16:creationId xmlns:a16="http://schemas.microsoft.com/office/drawing/2014/main" id="{DCFB003F-A428-4CA3-BBED-25C04CEA148B}"/>
                </a:ext>
              </a:extLst>
            </p:cNvPr>
            <p:cNvSpPr>
              <a:spLocks/>
            </p:cNvSpPr>
            <p:nvPr/>
          </p:nvSpPr>
          <p:spPr bwMode="auto">
            <a:xfrm>
              <a:off x="3075" y="3587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210" name="Freeform 706">
              <a:extLst>
                <a:ext uri="{FF2B5EF4-FFF2-40B4-BE49-F238E27FC236}">
                  <a16:creationId xmlns:a16="http://schemas.microsoft.com/office/drawing/2014/main" id="{90436D20-B03D-460C-AD04-5DDFA18E33F7}"/>
                </a:ext>
              </a:extLst>
            </p:cNvPr>
            <p:cNvSpPr>
              <a:spLocks/>
            </p:cNvSpPr>
            <p:nvPr/>
          </p:nvSpPr>
          <p:spPr bwMode="auto">
            <a:xfrm>
              <a:off x="2939" y="3587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2211" name="Group 707">
            <a:extLst>
              <a:ext uri="{FF2B5EF4-FFF2-40B4-BE49-F238E27FC236}">
                <a16:creationId xmlns:a16="http://schemas.microsoft.com/office/drawing/2014/main" id="{1050C9B1-DBFA-4173-A3A6-A4DFA393D4EB}"/>
              </a:ext>
            </a:extLst>
          </p:cNvPr>
          <p:cNvGrpSpPr>
            <a:grpSpLocks/>
          </p:cNvGrpSpPr>
          <p:nvPr/>
        </p:nvGrpSpPr>
        <p:grpSpPr bwMode="auto">
          <a:xfrm>
            <a:off x="6245225" y="5622925"/>
            <a:ext cx="147638" cy="365125"/>
            <a:chOff x="3863" y="3587"/>
            <a:chExt cx="93" cy="230"/>
          </a:xfrm>
        </p:grpSpPr>
        <p:sp>
          <p:nvSpPr>
            <p:cNvPr id="22212" name="Freeform 708">
              <a:extLst>
                <a:ext uri="{FF2B5EF4-FFF2-40B4-BE49-F238E27FC236}">
                  <a16:creationId xmlns:a16="http://schemas.microsoft.com/office/drawing/2014/main" id="{BAAA2533-0B42-45A1-9048-4C50C07B565C}"/>
                </a:ext>
              </a:extLst>
            </p:cNvPr>
            <p:cNvSpPr>
              <a:spLocks/>
            </p:cNvSpPr>
            <p:nvPr/>
          </p:nvSpPr>
          <p:spPr bwMode="auto">
            <a:xfrm>
              <a:off x="3863" y="3709"/>
              <a:ext cx="59" cy="108"/>
            </a:xfrm>
            <a:custGeom>
              <a:avLst/>
              <a:gdLst>
                <a:gd name="T0" fmla="*/ 0 w 226"/>
                <a:gd name="T1" fmla="*/ 363 h 408"/>
                <a:gd name="T2" fmla="*/ 45 w 226"/>
                <a:gd name="T3" fmla="*/ 408 h 408"/>
                <a:gd name="T4" fmla="*/ 136 w 226"/>
                <a:gd name="T5" fmla="*/ 363 h 408"/>
                <a:gd name="T6" fmla="*/ 226 w 226"/>
                <a:gd name="T7" fmla="*/ 46 h 408"/>
                <a:gd name="T8" fmla="*/ 181 w 226"/>
                <a:gd name="T9" fmla="*/ 0 h 408"/>
                <a:gd name="T10" fmla="*/ 90 w 226"/>
                <a:gd name="T11" fmla="*/ 46 h 408"/>
                <a:gd name="T12" fmla="*/ 0 w 226"/>
                <a:gd name="T13" fmla="*/ 363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6" h="408">
                  <a:moveTo>
                    <a:pt x="0" y="363"/>
                  </a:moveTo>
                  <a:lnTo>
                    <a:pt x="45" y="408"/>
                  </a:lnTo>
                  <a:lnTo>
                    <a:pt x="136" y="363"/>
                  </a:lnTo>
                  <a:lnTo>
                    <a:pt x="226" y="46"/>
                  </a:lnTo>
                  <a:lnTo>
                    <a:pt x="181" y="0"/>
                  </a:lnTo>
                  <a:lnTo>
                    <a:pt x="90" y="46"/>
                  </a:lnTo>
                  <a:lnTo>
                    <a:pt x="0" y="363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213" name="Freeform 709">
              <a:extLst>
                <a:ext uri="{FF2B5EF4-FFF2-40B4-BE49-F238E27FC236}">
                  <a16:creationId xmlns:a16="http://schemas.microsoft.com/office/drawing/2014/main" id="{B0E0735A-C5EF-4509-AD33-7E4B23C2DB24}"/>
                </a:ext>
              </a:extLst>
            </p:cNvPr>
            <p:cNvSpPr>
              <a:spLocks/>
            </p:cNvSpPr>
            <p:nvPr/>
          </p:nvSpPr>
          <p:spPr bwMode="auto">
            <a:xfrm>
              <a:off x="3899" y="3587"/>
              <a:ext cx="57" cy="108"/>
            </a:xfrm>
            <a:custGeom>
              <a:avLst/>
              <a:gdLst>
                <a:gd name="T0" fmla="*/ 0 w 226"/>
                <a:gd name="T1" fmla="*/ 363 h 408"/>
                <a:gd name="T2" fmla="*/ 45 w 226"/>
                <a:gd name="T3" fmla="*/ 408 h 408"/>
                <a:gd name="T4" fmla="*/ 136 w 226"/>
                <a:gd name="T5" fmla="*/ 363 h 408"/>
                <a:gd name="T6" fmla="*/ 226 w 226"/>
                <a:gd name="T7" fmla="*/ 46 h 408"/>
                <a:gd name="T8" fmla="*/ 181 w 226"/>
                <a:gd name="T9" fmla="*/ 0 h 408"/>
                <a:gd name="T10" fmla="*/ 90 w 226"/>
                <a:gd name="T11" fmla="*/ 46 h 408"/>
                <a:gd name="T12" fmla="*/ 0 w 226"/>
                <a:gd name="T13" fmla="*/ 363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6" h="408">
                  <a:moveTo>
                    <a:pt x="0" y="363"/>
                  </a:moveTo>
                  <a:lnTo>
                    <a:pt x="45" y="408"/>
                  </a:lnTo>
                  <a:lnTo>
                    <a:pt x="136" y="363"/>
                  </a:lnTo>
                  <a:lnTo>
                    <a:pt x="226" y="46"/>
                  </a:lnTo>
                  <a:lnTo>
                    <a:pt x="181" y="0"/>
                  </a:lnTo>
                  <a:lnTo>
                    <a:pt x="90" y="46"/>
                  </a:lnTo>
                  <a:lnTo>
                    <a:pt x="0" y="363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2214" name="Group 710">
            <a:extLst>
              <a:ext uri="{FF2B5EF4-FFF2-40B4-BE49-F238E27FC236}">
                <a16:creationId xmlns:a16="http://schemas.microsoft.com/office/drawing/2014/main" id="{322B43AB-EC9A-4764-8D3D-C99FA22EA9EE}"/>
              </a:ext>
            </a:extLst>
          </p:cNvPr>
          <p:cNvGrpSpPr>
            <a:grpSpLocks/>
          </p:cNvGrpSpPr>
          <p:nvPr/>
        </p:nvGrpSpPr>
        <p:grpSpPr bwMode="auto">
          <a:xfrm>
            <a:off x="6362700" y="5589588"/>
            <a:ext cx="319088" cy="431800"/>
            <a:chOff x="3937" y="3566"/>
            <a:chExt cx="201" cy="272"/>
          </a:xfrm>
        </p:grpSpPr>
        <p:sp>
          <p:nvSpPr>
            <p:cNvPr id="22215" name="Freeform 711">
              <a:extLst>
                <a:ext uri="{FF2B5EF4-FFF2-40B4-BE49-F238E27FC236}">
                  <a16:creationId xmlns:a16="http://schemas.microsoft.com/office/drawing/2014/main" id="{970778FB-9313-4671-B231-EE7D4C4F3321}"/>
                </a:ext>
              </a:extLst>
            </p:cNvPr>
            <p:cNvSpPr>
              <a:spLocks/>
            </p:cNvSpPr>
            <p:nvPr/>
          </p:nvSpPr>
          <p:spPr bwMode="auto">
            <a:xfrm>
              <a:off x="3937" y="3709"/>
              <a:ext cx="58" cy="108"/>
            </a:xfrm>
            <a:custGeom>
              <a:avLst/>
              <a:gdLst>
                <a:gd name="T0" fmla="*/ 0 w 226"/>
                <a:gd name="T1" fmla="*/ 363 h 408"/>
                <a:gd name="T2" fmla="*/ 45 w 226"/>
                <a:gd name="T3" fmla="*/ 408 h 408"/>
                <a:gd name="T4" fmla="*/ 136 w 226"/>
                <a:gd name="T5" fmla="*/ 363 h 408"/>
                <a:gd name="T6" fmla="*/ 226 w 226"/>
                <a:gd name="T7" fmla="*/ 46 h 408"/>
                <a:gd name="T8" fmla="*/ 181 w 226"/>
                <a:gd name="T9" fmla="*/ 0 h 408"/>
                <a:gd name="T10" fmla="*/ 90 w 226"/>
                <a:gd name="T11" fmla="*/ 46 h 408"/>
                <a:gd name="T12" fmla="*/ 0 w 226"/>
                <a:gd name="T13" fmla="*/ 363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6" h="408">
                  <a:moveTo>
                    <a:pt x="0" y="363"/>
                  </a:moveTo>
                  <a:lnTo>
                    <a:pt x="45" y="408"/>
                  </a:lnTo>
                  <a:lnTo>
                    <a:pt x="136" y="363"/>
                  </a:lnTo>
                  <a:lnTo>
                    <a:pt x="226" y="46"/>
                  </a:lnTo>
                  <a:lnTo>
                    <a:pt x="181" y="0"/>
                  </a:lnTo>
                  <a:lnTo>
                    <a:pt x="90" y="46"/>
                  </a:lnTo>
                  <a:lnTo>
                    <a:pt x="0" y="363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216" name="Freeform 712">
              <a:extLst>
                <a:ext uri="{FF2B5EF4-FFF2-40B4-BE49-F238E27FC236}">
                  <a16:creationId xmlns:a16="http://schemas.microsoft.com/office/drawing/2014/main" id="{AB69B51C-D113-41BB-A8DB-E1AB41112A30}"/>
                </a:ext>
              </a:extLst>
            </p:cNvPr>
            <p:cNvSpPr>
              <a:spLocks/>
            </p:cNvSpPr>
            <p:nvPr/>
          </p:nvSpPr>
          <p:spPr bwMode="auto">
            <a:xfrm>
              <a:off x="4081" y="3587"/>
              <a:ext cx="57" cy="108"/>
            </a:xfrm>
            <a:custGeom>
              <a:avLst/>
              <a:gdLst>
                <a:gd name="T0" fmla="*/ 0 w 226"/>
                <a:gd name="T1" fmla="*/ 363 h 408"/>
                <a:gd name="T2" fmla="*/ 45 w 226"/>
                <a:gd name="T3" fmla="*/ 408 h 408"/>
                <a:gd name="T4" fmla="*/ 136 w 226"/>
                <a:gd name="T5" fmla="*/ 363 h 408"/>
                <a:gd name="T6" fmla="*/ 226 w 226"/>
                <a:gd name="T7" fmla="*/ 46 h 408"/>
                <a:gd name="T8" fmla="*/ 181 w 226"/>
                <a:gd name="T9" fmla="*/ 0 h 408"/>
                <a:gd name="T10" fmla="*/ 90 w 226"/>
                <a:gd name="T11" fmla="*/ 46 h 408"/>
                <a:gd name="T12" fmla="*/ 0 w 226"/>
                <a:gd name="T13" fmla="*/ 363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6" h="408">
                  <a:moveTo>
                    <a:pt x="0" y="363"/>
                  </a:moveTo>
                  <a:lnTo>
                    <a:pt x="45" y="408"/>
                  </a:lnTo>
                  <a:lnTo>
                    <a:pt x="136" y="363"/>
                  </a:lnTo>
                  <a:lnTo>
                    <a:pt x="226" y="46"/>
                  </a:lnTo>
                  <a:lnTo>
                    <a:pt x="181" y="0"/>
                  </a:lnTo>
                  <a:lnTo>
                    <a:pt x="90" y="46"/>
                  </a:lnTo>
                  <a:lnTo>
                    <a:pt x="0" y="363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217" name="Freeform 713">
              <a:extLst>
                <a:ext uri="{FF2B5EF4-FFF2-40B4-BE49-F238E27FC236}">
                  <a16:creationId xmlns:a16="http://schemas.microsoft.com/office/drawing/2014/main" id="{149F7D40-A209-44BA-A59F-934F459B8B1B}"/>
                </a:ext>
              </a:extLst>
            </p:cNvPr>
            <p:cNvSpPr>
              <a:spLocks/>
            </p:cNvSpPr>
            <p:nvPr/>
          </p:nvSpPr>
          <p:spPr bwMode="auto">
            <a:xfrm>
              <a:off x="3988" y="3688"/>
              <a:ext cx="100" cy="28"/>
            </a:xfrm>
            <a:custGeom>
              <a:avLst/>
              <a:gdLst>
                <a:gd name="T0" fmla="*/ 91 w 363"/>
                <a:gd name="T1" fmla="*/ 0 h 91"/>
                <a:gd name="T2" fmla="*/ 0 w 363"/>
                <a:gd name="T3" fmla="*/ 45 h 91"/>
                <a:gd name="T4" fmla="*/ 45 w 363"/>
                <a:gd name="T5" fmla="*/ 91 h 91"/>
                <a:gd name="T6" fmla="*/ 272 w 363"/>
                <a:gd name="T7" fmla="*/ 91 h 91"/>
                <a:gd name="T8" fmla="*/ 363 w 363"/>
                <a:gd name="T9" fmla="*/ 45 h 91"/>
                <a:gd name="T10" fmla="*/ 318 w 363"/>
                <a:gd name="T11" fmla="*/ 0 h 91"/>
                <a:gd name="T12" fmla="*/ 91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91" y="0"/>
                  </a:moveTo>
                  <a:lnTo>
                    <a:pt x="0" y="45"/>
                  </a:lnTo>
                  <a:lnTo>
                    <a:pt x="45" y="91"/>
                  </a:lnTo>
                  <a:lnTo>
                    <a:pt x="272" y="91"/>
                  </a:lnTo>
                  <a:lnTo>
                    <a:pt x="363" y="45"/>
                  </a:lnTo>
                  <a:lnTo>
                    <a:pt x="318" y="0"/>
                  </a:lnTo>
                  <a:lnTo>
                    <a:pt x="91" y="0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218" name="Freeform 714">
              <a:extLst>
                <a:ext uri="{FF2B5EF4-FFF2-40B4-BE49-F238E27FC236}">
                  <a16:creationId xmlns:a16="http://schemas.microsoft.com/office/drawing/2014/main" id="{F952ED06-0E49-4F63-8C14-B73CF287A913}"/>
                </a:ext>
              </a:extLst>
            </p:cNvPr>
            <p:cNvSpPr>
              <a:spLocks/>
            </p:cNvSpPr>
            <p:nvPr/>
          </p:nvSpPr>
          <p:spPr bwMode="auto">
            <a:xfrm>
              <a:off x="3948" y="3811"/>
              <a:ext cx="99" cy="27"/>
            </a:xfrm>
            <a:custGeom>
              <a:avLst/>
              <a:gdLst>
                <a:gd name="T0" fmla="*/ 91 w 363"/>
                <a:gd name="T1" fmla="*/ 0 h 91"/>
                <a:gd name="T2" fmla="*/ 0 w 363"/>
                <a:gd name="T3" fmla="*/ 45 h 91"/>
                <a:gd name="T4" fmla="*/ 45 w 363"/>
                <a:gd name="T5" fmla="*/ 91 h 91"/>
                <a:gd name="T6" fmla="*/ 272 w 363"/>
                <a:gd name="T7" fmla="*/ 91 h 91"/>
                <a:gd name="T8" fmla="*/ 363 w 363"/>
                <a:gd name="T9" fmla="*/ 45 h 91"/>
                <a:gd name="T10" fmla="*/ 318 w 363"/>
                <a:gd name="T11" fmla="*/ 0 h 91"/>
                <a:gd name="T12" fmla="*/ 91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91" y="0"/>
                  </a:moveTo>
                  <a:lnTo>
                    <a:pt x="0" y="45"/>
                  </a:lnTo>
                  <a:lnTo>
                    <a:pt x="45" y="91"/>
                  </a:lnTo>
                  <a:lnTo>
                    <a:pt x="272" y="91"/>
                  </a:lnTo>
                  <a:lnTo>
                    <a:pt x="363" y="45"/>
                  </a:lnTo>
                  <a:lnTo>
                    <a:pt x="318" y="0"/>
                  </a:lnTo>
                  <a:lnTo>
                    <a:pt x="91" y="0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219" name="Freeform 715">
              <a:extLst>
                <a:ext uri="{FF2B5EF4-FFF2-40B4-BE49-F238E27FC236}">
                  <a16:creationId xmlns:a16="http://schemas.microsoft.com/office/drawing/2014/main" id="{C8BB0DA5-1655-4CFD-ACD0-8ACC142A7400}"/>
                </a:ext>
              </a:extLst>
            </p:cNvPr>
            <p:cNvSpPr>
              <a:spLocks/>
            </p:cNvSpPr>
            <p:nvPr/>
          </p:nvSpPr>
          <p:spPr bwMode="auto">
            <a:xfrm>
              <a:off x="4029" y="3566"/>
              <a:ext cx="100" cy="27"/>
            </a:xfrm>
            <a:custGeom>
              <a:avLst/>
              <a:gdLst>
                <a:gd name="T0" fmla="*/ 91 w 363"/>
                <a:gd name="T1" fmla="*/ 0 h 91"/>
                <a:gd name="T2" fmla="*/ 0 w 363"/>
                <a:gd name="T3" fmla="*/ 45 h 91"/>
                <a:gd name="T4" fmla="*/ 45 w 363"/>
                <a:gd name="T5" fmla="*/ 91 h 91"/>
                <a:gd name="T6" fmla="*/ 272 w 363"/>
                <a:gd name="T7" fmla="*/ 91 h 91"/>
                <a:gd name="T8" fmla="*/ 363 w 363"/>
                <a:gd name="T9" fmla="*/ 45 h 91"/>
                <a:gd name="T10" fmla="*/ 318 w 363"/>
                <a:gd name="T11" fmla="*/ 0 h 91"/>
                <a:gd name="T12" fmla="*/ 91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91" y="0"/>
                  </a:moveTo>
                  <a:lnTo>
                    <a:pt x="0" y="45"/>
                  </a:lnTo>
                  <a:lnTo>
                    <a:pt x="45" y="91"/>
                  </a:lnTo>
                  <a:lnTo>
                    <a:pt x="272" y="91"/>
                  </a:lnTo>
                  <a:lnTo>
                    <a:pt x="363" y="45"/>
                  </a:lnTo>
                  <a:lnTo>
                    <a:pt x="318" y="0"/>
                  </a:lnTo>
                  <a:lnTo>
                    <a:pt x="91" y="0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2220" name="Group 716">
            <a:extLst>
              <a:ext uri="{FF2B5EF4-FFF2-40B4-BE49-F238E27FC236}">
                <a16:creationId xmlns:a16="http://schemas.microsoft.com/office/drawing/2014/main" id="{3028FE12-B41C-440D-91C1-56952D618E44}"/>
              </a:ext>
            </a:extLst>
          </p:cNvPr>
          <p:cNvGrpSpPr>
            <a:grpSpLocks/>
          </p:cNvGrpSpPr>
          <p:nvPr/>
        </p:nvGrpSpPr>
        <p:grpSpPr bwMode="auto">
          <a:xfrm>
            <a:off x="6667500" y="5589588"/>
            <a:ext cx="301625" cy="431800"/>
            <a:chOff x="4129" y="3566"/>
            <a:chExt cx="190" cy="272"/>
          </a:xfrm>
        </p:grpSpPr>
        <p:sp>
          <p:nvSpPr>
            <p:cNvPr id="22221" name="Freeform 717">
              <a:extLst>
                <a:ext uri="{FF2B5EF4-FFF2-40B4-BE49-F238E27FC236}">
                  <a16:creationId xmlns:a16="http://schemas.microsoft.com/office/drawing/2014/main" id="{AB6185F6-369D-425C-88D6-FE8FD6AB3AFA}"/>
                </a:ext>
              </a:extLst>
            </p:cNvPr>
            <p:cNvSpPr>
              <a:spLocks/>
            </p:cNvSpPr>
            <p:nvPr/>
          </p:nvSpPr>
          <p:spPr bwMode="auto">
            <a:xfrm>
              <a:off x="4226" y="3709"/>
              <a:ext cx="59" cy="108"/>
            </a:xfrm>
            <a:custGeom>
              <a:avLst/>
              <a:gdLst>
                <a:gd name="T0" fmla="*/ 0 w 226"/>
                <a:gd name="T1" fmla="*/ 363 h 408"/>
                <a:gd name="T2" fmla="*/ 45 w 226"/>
                <a:gd name="T3" fmla="*/ 408 h 408"/>
                <a:gd name="T4" fmla="*/ 136 w 226"/>
                <a:gd name="T5" fmla="*/ 363 h 408"/>
                <a:gd name="T6" fmla="*/ 226 w 226"/>
                <a:gd name="T7" fmla="*/ 46 h 408"/>
                <a:gd name="T8" fmla="*/ 181 w 226"/>
                <a:gd name="T9" fmla="*/ 0 h 408"/>
                <a:gd name="T10" fmla="*/ 90 w 226"/>
                <a:gd name="T11" fmla="*/ 46 h 408"/>
                <a:gd name="T12" fmla="*/ 0 w 226"/>
                <a:gd name="T13" fmla="*/ 363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6" h="408">
                  <a:moveTo>
                    <a:pt x="0" y="363"/>
                  </a:moveTo>
                  <a:lnTo>
                    <a:pt x="45" y="408"/>
                  </a:lnTo>
                  <a:lnTo>
                    <a:pt x="136" y="363"/>
                  </a:lnTo>
                  <a:lnTo>
                    <a:pt x="226" y="46"/>
                  </a:lnTo>
                  <a:lnTo>
                    <a:pt x="181" y="0"/>
                  </a:lnTo>
                  <a:lnTo>
                    <a:pt x="90" y="46"/>
                  </a:lnTo>
                  <a:lnTo>
                    <a:pt x="0" y="363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222" name="Freeform 718">
              <a:extLst>
                <a:ext uri="{FF2B5EF4-FFF2-40B4-BE49-F238E27FC236}">
                  <a16:creationId xmlns:a16="http://schemas.microsoft.com/office/drawing/2014/main" id="{02F891F9-E144-4EAA-B881-D0C63B35B516}"/>
                </a:ext>
              </a:extLst>
            </p:cNvPr>
            <p:cNvSpPr>
              <a:spLocks/>
            </p:cNvSpPr>
            <p:nvPr/>
          </p:nvSpPr>
          <p:spPr bwMode="auto">
            <a:xfrm>
              <a:off x="4262" y="3587"/>
              <a:ext cx="57" cy="108"/>
            </a:xfrm>
            <a:custGeom>
              <a:avLst/>
              <a:gdLst>
                <a:gd name="T0" fmla="*/ 0 w 226"/>
                <a:gd name="T1" fmla="*/ 363 h 408"/>
                <a:gd name="T2" fmla="*/ 45 w 226"/>
                <a:gd name="T3" fmla="*/ 408 h 408"/>
                <a:gd name="T4" fmla="*/ 136 w 226"/>
                <a:gd name="T5" fmla="*/ 363 h 408"/>
                <a:gd name="T6" fmla="*/ 226 w 226"/>
                <a:gd name="T7" fmla="*/ 46 h 408"/>
                <a:gd name="T8" fmla="*/ 181 w 226"/>
                <a:gd name="T9" fmla="*/ 0 h 408"/>
                <a:gd name="T10" fmla="*/ 90 w 226"/>
                <a:gd name="T11" fmla="*/ 46 h 408"/>
                <a:gd name="T12" fmla="*/ 0 w 226"/>
                <a:gd name="T13" fmla="*/ 363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6" h="408">
                  <a:moveTo>
                    <a:pt x="0" y="363"/>
                  </a:moveTo>
                  <a:lnTo>
                    <a:pt x="45" y="408"/>
                  </a:lnTo>
                  <a:lnTo>
                    <a:pt x="136" y="363"/>
                  </a:lnTo>
                  <a:lnTo>
                    <a:pt x="226" y="46"/>
                  </a:lnTo>
                  <a:lnTo>
                    <a:pt x="181" y="0"/>
                  </a:lnTo>
                  <a:lnTo>
                    <a:pt x="90" y="46"/>
                  </a:lnTo>
                  <a:lnTo>
                    <a:pt x="0" y="363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223" name="Freeform 719">
              <a:extLst>
                <a:ext uri="{FF2B5EF4-FFF2-40B4-BE49-F238E27FC236}">
                  <a16:creationId xmlns:a16="http://schemas.microsoft.com/office/drawing/2014/main" id="{1B498DDD-319A-44C9-9F9F-F44BFABDCA99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9" y="3688"/>
              <a:ext cx="100" cy="28"/>
            </a:xfrm>
            <a:custGeom>
              <a:avLst/>
              <a:gdLst>
                <a:gd name="T0" fmla="*/ 91 w 363"/>
                <a:gd name="T1" fmla="*/ 0 h 91"/>
                <a:gd name="T2" fmla="*/ 0 w 363"/>
                <a:gd name="T3" fmla="*/ 45 h 91"/>
                <a:gd name="T4" fmla="*/ 45 w 363"/>
                <a:gd name="T5" fmla="*/ 91 h 91"/>
                <a:gd name="T6" fmla="*/ 272 w 363"/>
                <a:gd name="T7" fmla="*/ 91 h 91"/>
                <a:gd name="T8" fmla="*/ 363 w 363"/>
                <a:gd name="T9" fmla="*/ 45 h 91"/>
                <a:gd name="T10" fmla="*/ 318 w 363"/>
                <a:gd name="T11" fmla="*/ 0 h 91"/>
                <a:gd name="T12" fmla="*/ 91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91" y="0"/>
                  </a:moveTo>
                  <a:lnTo>
                    <a:pt x="0" y="45"/>
                  </a:lnTo>
                  <a:lnTo>
                    <a:pt x="45" y="91"/>
                  </a:lnTo>
                  <a:lnTo>
                    <a:pt x="272" y="91"/>
                  </a:lnTo>
                  <a:lnTo>
                    <a:pt x="363" y="45"/>
                  </a:lnTo>
                  <a:lnTo>
                    <a:pt x="318" y="0"/>
                  </a:lnTo>
                  <a:lnTo>
                    <a:pt x="91" y="0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224" name="Freeform 720">
              <a:extLst>
                <a:ext uri="{FF2B5EF4-FFF2-40B4-BE49-F238E27FC236}">
                  <a16:creationId xmlns:a16="http://schemas.microsoft.com/office/drawing/2014/main" id="{10418539-28F4-4979-A90C-494B7AE41BE4}"/>
                </a:ext>
              </a:extLst>
            </p:cNvPr>
            <p:cNvSpPr>
              <a:spLocks/>
            </p:cNvSpPr>
            <p:nvPr/>
          </p:nvSpPr>
          <p:spPr bwMode="auto">
            <a:xfrm>
              <a:off x="4129" y="3811"/>
              <a:ext cx="99" cy="27"/>
            </a:xfrm>
            <a:custGeom>
              <a:avLst/>
              <a:gdLst>
                <a:gd name="T0" fmla="*/ 91 w 363"/>
                <a:gd name="T1" fmla="*/ 0 h 91"/>
                <a:gd name="T2" fmla="*/ 0 w 363"/>
                <a:gd name="T3" fmla="*/ 45 h 91"/>
                <a:gd name="T4" fmla="*/ 45 w 363"/>
                <a:gd name="T5" fmla="*/ 91 h 91"/>
                <a:gd name="T6" fmla="*/ 272 w 363"/>
                <a:gd name="T7" fmla="*/ 91 h 91"/>
                <a:gd name="T8" fmla="*/ 363 w 363"/>
                <a:gd name="T9" fmla="*/ 45 h 91"/>
                <a:gd name="T10" fmla="*/ 318 w 363"/>
                <a:gd name="T11" fmla="*/ 0 h 91"/>
                <a:gd name="T12" fmla="*/ 91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91" y="0"/>
                  </a:moveTo>
                  <a:lnTo>
                    <a:pt x="0" y="45"/>
                  </a:lnTo>
                  <a:lnTo>
                    <a:pt x="45" y="91"/>
                  </a:lnTo>
                  <a:lnTo>
                    <a:pt x="272" y="91"/>
                  </a:lnTo>
                  <a:lnTo>
                    <a:pt x="363" y="45"/>
                  </a:lnTo>
                  <a:lnTo>
                    <a:pt x="318" y="0"/>
                  </a:lnTo>
                  <a:lnTo>
                    <a:pt x="91" y="0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225" name="Freeform 721">
              <a:extLst>
                <a:ext uri="{FF2B5EF4-FFF2-40B4-BE49-F238E27FC236}">
                  <a16:creationId xmlns:a16="http://schemas.microsoft.com/office/drawing/2014/main" id="{88AC7E3B-E6AC-460B-9410-844E7E495BCA}"/>
                </a:ext>
              </a:extLst>
            </p:cNvPr>
            <p:cNvSpPr>
              <a:spLocks/>
            </p:cNvSpPr>
            <p:nvPr/>
          </p:nvSpPr>
          <p:spPr bwMode="auto">
            <a:xfrm>
              <a:off x="4210" y="3566"/>
              <a:ext cx="100" cy="27"/>
            </a:xfrm>
            <a:custGeom>
              <a:avLst/>
              <a:gdLst>
                <a:gd name="T0" fmla="*/ 91 w 363"/>
                <a:gd name="T1" fmla="*/ 0 h 91"/>
                <a:gd name="T2" fmla="*/ 0 w 363"/>
                <a:gd name="T3" fmla="*/ 45 h 91"/>
                <a:gd name="T4" fmla="*/ 45 w 363"/>
                <a:gd name="T5" fmla="*/ 91 h 91"/>
                <a:gd name="T6" fmla="*/ 272 w 363"/>
                <a:gd name="T7" fmla="*/ 91 h 91"/>
                <a:gd name="T8" fmla="*/ 363 w 363"/>
                <a:gd name="T9" fmla="*/ 45 h 91"/>
                <a:gd name="T10" fmla="*/ 318 w 363"/>
                <a:gd name="T11" fmla="*/ 0 h 91"/>
                <a:gd name="T12" fmla="*/ 91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91" y="0"/>
                  </a:moveTo>
                  <a:lnTo>
                    <a:pt x="0" y="45"/>
                  </a:lnTo>
                  <a:lnTo>
                    <a:pt x="45" y="91"/>
                  </a:lnTo>
                  <a:lnTo>
                    <a:pt x="272" y="91"/>
                  </a:lnTo>
                  <a:lnTo>
                    <a:pt x="363" y="45"/>
                  </a:lnTo>
                  <a:lnTo>
                    <a:pt x="318" y="0"/>
                  </a:lnTo>
                  <a:lnTo>
                    <a:pt x="91" y="0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2226" name="Group 722">
            <a:extLst>
              <a:ext uri="{FF2B5EF4-FFF2-40B4-BE49-F238E27FC236}">
                <a16:creationId xmlns:a16="http://schemas.microsoft.com/office/drawing/2014/main" id="{612A07B7-5404-4B22-8EA8-B7F13E9B6714}"/>
              </a:ext>
            </a:extLst>
          </p:cNvPr>
          <p:cNvGrpSpPr>
            <a:grpSpLocks/>
          </p:cNvGrpSpPr>
          <p:nvPr/>
        </p:nvGrpSpPr>
        <p:grpSpPr bwMode="auto">
          <a:xfrm>
            <a:off x="6996113" y="5622925"/>
            <a:ext cx="261937" cy="365125"/>
            <a:chOff x="4336" y="3587"/>
            <a:chExt cx="165" cy="230"/>
          </a:xfrm>
        </p:grpSpPr>
        <p:sp>
          <p:nvSpPr>
            <p:cNvPr id="22227" name="Freeform 723">
              <a:extLst>
                <a:ext uri="{FF2B5EF4-FFF2-40B4-BE49-F238E27FC236}">
                  <a16:creationId xmlns:a16="http://schemas.microsoft.com/office/drawing/2014/main" id="{28F0A643-7F2F-4E76-BD25-25B753AEF6EA}"/>
                </a:ext>
              </a:extLst>
            </p:cNvPr>
            <p:cNvSpPr>
              <a:spLocks/>
            </p:cNvSpPr>
            <p:nvPr/>
          </p:nvSpPr>
          <p:spPr bwMode="auto">
            <a:xfrm>
              <a:off x="4336" y="3587"/>
              <a:ext cx="57" cy="108"/>
            </a:xfrm>
            <a:custGeom>
              <a:avLst/>
              <a:gdLst>
                <a:gd name="T0" fmla="*/ 0 w 226"/>
                <a:gd name="T1" fmla="*/ 363 h 408"/>
                <a:gd name="T2" fmla="*/ 45 w 226"/>
                <a:gd name="T3" fmla="*/ 408 h 408"/>
                <a:gd name="T4" fmla="*/ 136 w 226"/>
                <a:gd name="T5" fmla="*/ 363 h 408"/>
                <a:gd name="T6" fmla="*/ 226 w 226"/>
                <a:gd name="T7" fmla="*/ 46 h 408"/>
                <a:gd name="T8" fmla="*/ 181 w 226"/>
                <a:gd name="T9" fmla="*/ 0 h 408"/>
                <a:gd name="T10" fmla="*/ 90 w 226"/>
                <a:gd name="T11" fmla="*/ 46 h 408"/>
                <a:gd name="T12" fmla="*/ 0 w 226"/>
                <a:gd name="T13" fmla="*/ 363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6" h="408">
                  <a:moveTo>
                    <a:pt x="0" y="363"/>
                  </a:moveTo>
                  <a:lnTo>
                    <a:pt x="45" y="408"/>
                  </a:lnTo>
                  <a:lnTo>
                    <a:pt x="136" y="363"/>
                  </a:lnTo>
                  <a:lnTo>
                    <a:pt x="226" y="46"/>
                  </a:lnTo>
                  <a:lnTo>
                    <a:pt x="181" y="0"/>
                  </a:lnTo>
                  <a:lnTo>
                    <a:pt x="90" y="46"/>
                  </a:lnTo>
                  <a:lnTo>
                    <a:pt x="0" y="363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228" name="Freeform 724">
              <a:extLst>
                <a:ext uri="{FF2B5EF4-FFF2-40B4-BE49-F238E27FC236}">
                  <a16:creationId xmlns:a16="http://schemas.microsoft.com/office/drawing/2014/main" id="{A176FEED-A0A0-433B-8C79-98AE6076008F}"/>
                </a:ext>
              </a:extLst>
            </p:cNvPr>
            <p:cNvSpPr>
              <a:spLocks/>
            </p:cNvSpPr>
            <p:nvPr/>
          </p:nvSpPr>
          <p:spPr bwMode="auto">
            <a:xfrm>
              <a:off x="4408" y="3709"/>
              <a:ext cx="59" cy="108"/>
            </a:xfrm>
            <a:custGeom>
              <a:avLst/>
              <a:gdLst>
                <a:gd name="T0" fmla="*/ 0 w 226"/>
                <a:gd name="T1" fmla="*/ 363 h 408"/>
                <a:gd name="T2" fmla="*/ 45 w 226"/>
                <a:gd name="T3" fmla="*/ 408 h 408"/>
                <a:gd name="T4" fmla="*/ 136 w 226"/>
                <a:gd name="T5" fmla="*/ 363 h 408"/>
                <a:gd name="T6" fmla="*/ 226 w 226"/>
                <a:gd name="T7" fmla="*/ 46 h 408"/>
                <a:gd name="T8" fmla="*/ 181 w 226"/>
                <a:gd name="T9" fmla="*/ 0 h 408"/>
                <a:gd name="T10" fmla="*/ 90 w 226"/>
                <a:gd name="T11" fmla="*/ 46 h 408"/>
                <a:gd name="T12" fmla="*/ 0 w 226"/>
                <a:gd name="T13" fmla="*/ 363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6" h="408">
                  <a:moveTo>
                    <a:pt x="0" y="363"/>
                  </a:moveTo>
                  <a:lnTo>
                    <a:pt x="45" y="408"/>
                  </a:lnTo>
                  <a:lnTo>
                    <a:pt x="136" y="363"/>
                  </a:lnTo>
                  <a:lnTo>
                    <a:pt x="226" y="46"/>
                  </a:lnTo>
                  <a:lnTo>
                    <a:pt x="181" y="0"/>
                  </a:lnTo>
                  <a:lnTo>
                    <a:pt x="90" y="46"/>
                  </a:lnTo>
                  <a:lnTo>
                    <a:pt x="0" y="363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229" name="Freeform 725">
              <a:extLst>
                <a:ext uri="{FF2B5EF4-FFF2-40B4-BE49-F238E27FC236}">
                  <a16:creationId xmlns:a16="http://schemas.microsoft.com/office/drawing/2014/main" id="{2DC4D43C-3D2E-4206-9784-002744486946}"/>
                </a:ext>
              </a:extLst>
            </p:cNvPr>
            <p:cNvSpPr>
              <a:spLocks/>
            </p:cNvSpPr>
            <p:nvPr/>
          </p:nvSpPr>
          <p:spPr bwMode="auto">
            <a:xfrm>
              <a:off x="4444" y="3587"/>
              <a:ext cx="57" cy="108"/>
            </a:xfrm>
            <a:custGeom>
              <a:avLst/>
              <a:gdLst>
                <a:gd name="T0" fmla="*/ 0 w 226"/>
                <a:gd name="T1" fmla="*/ 363 h 408"/>
                <a:gd name="T2" fmla="*/ 45 w 226"/>
                <a:gd name="T3" fmla="*/ 408 h 408"/>
                <a:gd name="T4" fmla="*/ 136 w 226"/>
                <a:gd name="T5" fmla="*/ 363 h 408"/>
                <a:gd name="T6" fmla="*/ 226 w 226"/>
                <a:gd name="T7" fmla="*/ 46 h 408"/>
                <a:gd name="T8" fmla="*/ 181 w 226"/>
                <a:gd name="T9" fmla="*/ 0 h 408"/>
                <a:gd name="T10" fmla="*/ 90 w 226"/>
                <a:gd name="T11" fmla="*/ 46 h 408"/>
                <a:gd name="T12" fmla="*/ 0 w 226"/>
                <a:gd name="T13" fmla="*/ 363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6" h="408">
                  <a:moveTo>
                    <a:pt x="0" y="363"/>
                  </a:moveTo>
                  <a:lnTo>
                    <a:pt x="45" y="408"/>
                  </a:lnTo>
                  <a:lnTo>
                    <a:pt x="136" y="363"/>
                  </a:lnTo>
                  <a:lnTo>
                    <a:pt x="226" y="46"/>
                  </a:lnTo>
                  <a:lnTo>
                    <a:pt x="181" y="0"/>
                  </a:lnTo>
                  <a:lnTo>
                    <a:pt x="90" y="46"/>
                  </a:lnTo>
                  <a:lnTo>
                    <a:pt x="0" y="363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230" name="Freeform 726">
              <a:extLst>
                <a:ext uri="{FF2B5EF4-FFF2-40B4-BE49-F238E27FC236}">
                  <a16:creationId xmlns:a16="http://schemas.microsoft.com/office/drawing/2014/main" id="{DEECA9B9-77DC-47E4-8A9D-88B5D5203907}"/>
                </a:ext>
              </a:extLst>
            </p:cNvPr>
            <p:cNvSpPr>
              <a:spLocks/>
            </p:cNvSpPr>
            <p:nvPr/>
          </p:nvSpPr>
          <p:spPr bwMode="auto">
            <a:xfrm>
              <a:off x="4351" y="3688"/>
              <a:ext cx="100" cy="28"/>
            </a:xfrm>
            <a:custGeom>
              <a:avLst/>
              <a:gdLst>
                <a:gd name="T0" fmla="*/ 91 w 363"/>
                <a:gd name="T1" fmla="*/ 0 h 91"/>
                <a:gd name="T2" fmla="*/ 0 w 363"/>
                <a:gd name="T3" fmla="*/ 45 h 91"/>
                <a:gd name="T4" fmla="*/ 45 w 363"/>
                <a:gd name="T5" fmla="*/ 91 h 91"/>
                <a:gd name="T6" fmla="*/ 272 w 363"/>
                <a:gd name="T7" fmla="*/ 91 h 91"/>
                <a:gd name="T8" fmla="*/ 363 w 363"/>
                <a:gd name="T9" fmla="*/ 45 h 91"/>
                <a:gd name="T10" fmla="*/ 318 w 363"/>
                <a:gd name="T11" fmla="*/ 0 h 91"/>
                <a:gd name="T12" fmla="*/ 91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91" y="0"/>
                  </a:moveTo>
                  <a:lnTo>
                    <a:pt x="0" y="45"/>
                  </a:lnTo>
                  <a:lnTo>
                    <a:pt x="45" y="91"/>
                  </a:lnTo>
                  <a:lnTo>
                    <a:pt x="272" y="91"/>
                  </a:lnTo>
                  <a:lnTo>
                    <a:pt x="363" y="45"/>
                  </a:lnTo>
                  <a:lnTo>
                    <a:pt x="318" y="0"/>
                  </a:lnTo>
                  <a:lnTo>
                    <a:pt x="91" y="0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2231" name="Group 727">
            <a:extLst>
              <a:ext uri="{FF2B5EF4-FFF2-40B4-BE49-F238E27FC236}">
                <a16:creationId xmlns:a16="http://schemas.microsoft.com/office/drawing/2014/main" id="{0F5A65D5-2040-40CA-AE15-D4A28451ED09}"/>
              </a:ext>
            </a:extLst>
          </p:cNvPr>
          <p:cNvGrpSpPr>
            <a:grpSpLocks/>
          </p:cNvGrpSpPr>
          <p:nvPr/>
        </p:nvGrpSpPr>
        <p:grpSpPr bwMode="auto">
          <a:xfrm>
            <a:off x="7243763" y="5589588"/>
            <a:ext cx="287337" cy="431800"/>
            <a:chOff x="4492" y="3566"/>
            <a:chExt cx="181" cy="272"/>
          </a:xfrm>
        </p:grpSpPr>
        <p:sp>
          <p:nvSpPr>
            <p:cNvPr id="22232" name="Freeform 728">
              <a:extLst>
                <a:ext uri="{FF2B5EF4-FFF2-40B4-BE49-F238E27FC236}">
                  <a16:creationId xmlns:a16="http://schemas.microsoft.com/office/drawing/2014/main" id="{B703CEFE-F2C7-4865-B116-93438258F4E2}"/>
                </a:ext>
              </a:extLst>
            </p:cNvPr>
            <p:cNvSpPr>
              <a:spLocks/>
            </p:cNvSpPr>
            <p:nvPr/>
          </p:nvSpPr>
          <p:spPr bwMode="auto">
            <a:xfrm>
              <a:off x="4517" y="3587"/>
              <a:ext cx="57" cy="108"/>
            </a:xfrm>
            <a:custGeom>
              <a:avLst/>
              <a:gdLst>
                <a:gd name="T0" fmla="*/ 0 w 226"/>
                <a:gd name="T1" fmla="*/ 363 h 408"/>
                <a:gd name="T2" fmla="*/ 45 w 226"/>
                <a:gd name="T3" fmla="*/ 408 h 408"/>
                <a:gd name="T4" fmla="*/ 136 w 226"/>
                <a:gd name="T5" fmla="*/ 363 h 408"/>
                <a:gd name="T6" fmla="*/ 226 w 226"/>
                <a:gd name="T7" fmla="*/ 46 h 408"/>
                <a:gd name="T8" fmla="*/ 181 w 226"/>
                <a:gd name="T9" fmla="*/ 0 h 408"/>
                <a:gd name="T10" fmla="*/ 90 w 226"/>
                <a:gd name="T11" fmla="*/ 46 h 408"/>
                <a:gd name="T12" fmla="*/ 0 w 226"/>
                <a:gd name="T13" fmla="*/ 363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6" h="408">
                  <a:moveTo>
                    <a:pt x="0" y="363"/>
                  </a:moveTo>
                  <a:lnTo>
                    <a:pt x="45" y="408"/>
                  </a:lnTo>
                  <a:lnTo>
                    <a:pt x="136" y="363"/>
                  </a:lnTo>
                  <a:lnTo>
                    <a:pt x="226" y="46"/>
                  </a:lnTo>
                  <a:lnTo>
                    <a:pt x="181" y="0"/>
                  </a:lnTo>
                  <a:lnTo>
                    <a:pt x="90" y="46"/>
                  </a:lnTo>
                  <a:lnTo>
                    <a:pt x="0" y="363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233" name="Freeform 729">
              <a:extLst>
                <a:ext uri="{FF2B5EF4-FFF2-40B4-BE49-F238E27FC236}">
                  <a16:creationId xmlns:a16="http://schemas.microsoft.com/office/drawing/2014/main" id="{375D5112-8142-4B4D-9CDF-FC81F747B6B1}"/>
                </a:ext>
              </a:extLst>
            </p:cNvPr>
            <p:cNvSpPr>
              <a:spLocks/>
            </p:cNvSpPr>
            <p:nvPr/>
          </p:nvSpPr>
          <p:spPr bwMode="auto">
            <a:xfrm>
              <a:off x="4589" y="3709"/>
              <a:ext cx="59" cy="108"/>
            </a:xfrm>
            <a:custGeom>
              <a:avLst/>
              <a:gdLst>
                <a:gd name="T0" fmla="*/ 0 w 226"/>
                <a:gd name="T1" fmla="*/ 363 h 408"/>
                <a:gd name="T2" fmla="*/ 45 w 226"/>
                <a:gd name="T3" fmla="*/ 408 h 408"/>
                <a:gd name="T4" fmla="*/ 136 w 226"/>
                <a:gd name="T5" fmla="*/ 363 h 408"/>
                <a:gd name="T6" fmla="*/ 226 w 226"/>
                <a:gd name="T7" fmla="*/ 46 h 408"/>
                <a:gd name="T8" fmla="*/ 181 w 226"/>
                <a:gd name="T9" fmla="*/ 0 h 408"/>
                <a:gd name="T10" fmla="*/ 90 w 226"/>
                <a:gd name="T11" fmla="*/ 46 h 408"/>
                <a:gd name="T12" fmla="*/ 0 w 226"/>
                <a:gd name="T13" fmla="*/ 363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6" h="408">
                  <a:moveTo>
                    <a:pt x="0" y="363"/>
                  </a:moveTo>
                  <a:lnTo>
                    <a:pt x="45" y="408"/>
                  </a:lnTo>
                  <a:lnTo>
                    <a:pt x="136" y="363"/>
                  </a:lnTo>
                  <a:lnTo>
                    <a:pt x="226" y="46"/>
                  </a:lnTo>
                  <a:lnTo>
                    <a:pt x="181" y="0"/>
                  </a:lnTo>
                  <a:lnTo>
                    <a:pt x="90" y="46"/>
                  </a:lnTo>
                  <a:lnTo>
                    <a:pt x="0" y="363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234" name="Freeform 730">
              <a:extLst>
                <a:ext uri="{FF2B5EF4-FFF2-40B4-BE49-F238E27FC236}">
                  <a16:creationId xmlns:a16="http://schemas.microsoft.com/office/drawing/2014/main" id="{E9822940-616A-4134-B845-C28A8333F67E}"/>
                </a:ext>
              </a:extLst>
            </p:cNvPr>
            <p:cNvSpPr>
              <a:spLocks/>
            </p:cNvSpPr>
            <p:nvPr/>
          </p:nvSpPr>
          <p:spPr bwMode="auto">
            <a:xfrm>
              <a:off x="4532" y="3688"/>
              <a:ext cx="100" cy="28"/>
            </a:xfrm>
            <a:custGeom>
              <a:avLst/>
              <a:gdLst>
                <a:gd name="T0" fmla="*/ 91 w 363"/>
                <a:gd name="T1" fmla="*/ 0 h 91"/>
                <a:gd name="T2" fmla="*/ 0 w 363"/>
                <a:gd name="T3" fmla="*/ 45 h 91"/>
                <a:gd name="T4" fmla="*/ 45 w 363"/>
                <a:gd name="T5" fmla="*/ 91 h 91"/>
                <a:gd name="T6" fmla="*/ 272 w 363"/>
                <a:gd name="T7" fmla="*/ 91 h 91"/>
                <a:gd name="T8" fmla="*/ 363 w 363"/>
                <a:gd name="T9" fmla="*/ 45 h 91"/>
                <a:gd name="T10" fmla="*/ 318 w 363"/>
                <a:gd name="T11" fmla="*/ 0 h 91"/>
                <a:gd name="T12" fmla="*/ 91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91" y="0"/>
                  </a:moveTo>
                  <a:lnTo>
                    <a:pt x="0" y="45"/>
                  </a:lnTo>
                  <a:lnTo>
                    <a:pt x="45" y="91"/>
                  </a:lnTo>
                  <a:lnTo>
                    <a:pt x="272" y="91"/>
                  </a:lnTo>
                  <a:lnTo>
                    <a:pt x="363" y="45"/>
                  </a:lnTo>
                  <a:lnTo>
                    <a:pt x="318" y="0"/>
                  </a:lnTo>
                  <a:lnTo>
                    <a:pt x="91" y="0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235" name="Freeform 731">
              <a:extLst>
                <a:ext uri="{FF2B5EF4-FFF2-40B4-BE49-F238E27FC236}">
                  <a16:creationId xmlns:a16="http://schemas.microsoft.com/office/drawing/2014/main" id="{D3CA5D51-6006-47AB-A407-0545CD2C612D}"/>
                </a:ext>
              </a:extLst>
            </p:cNvPr>
            <p:cNvSpPr>
              <a:spLocks/>
            </p:cNvSpPr>
            <p:nvPr/>
          </p:nvSpPr>
          <p:spPr bwMode="auto">
            <a:xfrm>
              <a:off x="4492" y="3811"/>
              <a:ext cx="99" cy="27"/>
            </a:xfrm>
            <a:custGeom>
              <a:avLst/>
              <a:gdLst>
                <a:gd name="T0" fmla="*/ 91 w 363"/>
                <a:gd name="T1" fmla="*/ 0 h 91"/>
                <a:gd name="T2" fmla="*/ 0 w 363"/>
                <a:gd name="T3" fmla="*/ 45 h 91"/>
                <a:gd name="T4" fmla="*/ 45 w 363"/>
                <a:gd name="T5" fmla="*/ 91 h 91"/>
                <a:gd name="T6" fmla="*/ 272 w 363"/>
                <a:gd name="T7" fmla="*/ 91 h 91"/>
                <a:gd name="T8" fmla="*/ 363 w 363"/>
                <a:gd name="T9" fmla="*/ 45 h 91"/>
                <a:gd name="T10" fmla="*/ 318 w 363"/>
                <a:gd name="T11" fmla="*/ 0 h 91"/>
                <a:gd name="T12" fmla="*/ 91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91" y="0"/>
                  </a:moveTo>
                  <a:lnTo>
                    <a:pt x="0" y="45"/>
                  </a:lnTo>
                  <a:lnTo>
                    <a:pt x="45" y="91"/>
                  </a:lnTo>
                  <a:lnTo>
                    <a:pt x="272" y="91"/>
                  </a:lnTo>
                  <a:lnTo>
                    <a:pt x="363" y="45"/>
                  </a:lnTo>
                  <a:lnTo>
                    <a:pt x="318" y="0"/>
                  </a:lnTo>
                  <a:lnTo>
                    <a:pt x="91" y="0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236" name="Freeform 732">
              <a:extLst>
                <a:ext uri="{FF2B5EF4-FFF2-40B4-BE49-F238E27FC236}">
                  <a16:creationId xmlns:a16="http://schemas.microsoft.com/office/drawing/2014/main" id="{A8BBFFD0-C843-4FDE-82D8-3918FDCB6B51}"/>
                </a:ext>
              </a:extLst>
            </p:cNvPr>
            <p:cNvSpPr>
              <a:spLocks/>
            </p:cNvSpPr>
            <p:nvPr/>
          </p:nvSpPr>
          <p:spPr bwMode="auto">
            <a:xfrm>
              <a:off x="4573" y="3566"/>
              <a:ext cx="100" cy="27"/>
            </a:xfrm>
            <a:custGeom>
              <a:avLst/>
              <a:gdLst>
                <a:gd name="T0" fmla="*/ 91 w 363"/>
                <a:gd name="T1" fmla="*/ 0 h 91"/>
                <a:gd name="T2" fmla="*/ 0 w 363"/>
                <a:gd name="T3" fmla="*/ 45 h 91"/>
                <a:gd name="T4" fmla="*/ 45 w 363"/>
                <a:gd name="T5" fmla="*/ 91 h 91"/>
                <a:gd name="T6" fmla="*/ 272 w 363"/>
                <a:gd name="T7" fmla="*/ 91 h 91"/>
                <a:gd name="T8" fmla="*/ 363 w 363"/>
                <a:gd name="T9" fmla="*/ 45 h 91"/>
                <a:gd name="T10" fmla="*/ 318 w 363"/>
                <a:gd name="T11" fmla="*/ 0 h 91"/>
                <a:gd name="T12" fmla="*/ 91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91" y="0"/>
                  </a:moveTo>
                  <a:lnTo>
                    <a:pt x="0" y="45"/>
                  </a:lnTo>
                  <a:lnTo>
                    <a:pt x="45" y="91"/>
                  </a:lnTo>
                  <a:lnTo>
                    <a:pt x="272" y="91"/>
                  </a:lnTo>
                  <a:lnTo>
                    <a:pt x="363" y="45"/>
                  </a:lnTo>
                  <a:lnTo>
                    <a:pt x="318" y="0"/>
                  </a:lnTo>
                  <a:lnTo>
                    <a:pt x="91" y="0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2237" name="Group 733">
            <a:extLst>
              <a:ext uri="{FF2B5EF4-FFF2-40B4-BE49-F238E27FC236}">
                <a16:creationId xmlns:a16="http://schemas.microsoft.com/office/drawing/2014/main" id="{CC3A1CFB-6D3B-449A-8A53-C68DFDF47BDA}"/>
              </a:ext>
            </a:extLst>
          </p:cNvPr>
          <p:cNvGrpSpPr>
            <a:grpSpLocks/>
          </p:cNvGrpSpPr>
          <p:nvPr/>
        </p:nvGrpSpPr>
        <p:grpSpPr bwMode="auto">
          <a:xfrm>
            <a:off x="7515225" y="5589588"/>
            <a:ext cx="304800" cy="431800"/>
            <a:chOff x="4663" y="3566"/>
            <a:chExt cx="192" cy="272"/>
          </a:xfrm>
        </p:grpSpPr>
        <p:sp>
          <p:nvSpPr>
            <p:cNvPr id="22238" name="Freeform 734">
              <a:extLst>
                <a:ext uri="{FF2B5EF4-FFF2-40B4-BE49-F238E27FC236}">
                  <a16:creationId xmlns:a16="http://schemas.microsoft.com/office/drawing/2014/main" id="{52FC4E25-869B-46EB-9F5E-87E6072F176D}"/>
                </a:ext>
              </a:extLst>
            </p:cNvPr>
            <p:cNvSpPr>
              <a:spLocks/>
            </p:cNvSpPr>
            <p:nvPr/>
          </p:nvSpPr>
          <p:spPr bwMode="auto">
            <a:xfrm>
              <a:off x="4663" y="3709"/>
              <a:ext cx="58" cy="108"/>
            </a:xfrm>
            <a:custGeom>
              <a:avLst/>
              <a:gdLst>
                <a:gd name="T0" fmla="*/ 0 w 226"/>
                <a:gd name="T1" fmla="*/ 363 h 408"/>
                <a:gd name="T2" fmla="*/ 45 w 226"/>
                <a:gd name="T3" fmla="*/ 408 h 408"/>
                <a:gd name="T4" fmla="*/ 136 w 226"/>
                <a:gd name="T5" fmla="*/ 363 h 408"/>
                <a:gd name="T6" fmla="*/ 226 w 226"/>
                <a:gd name="T7" fmla="*/ 46 h 408"/>
                <a:gd name="T8" fmla="*/ 181 w 226"/>
                <a:gd name="T9" fmla="*/ 0 h 408"/>
                <a:gd name="T10" fmla="*/ 90 w 226"/>
                <a:gd name="T11" fmla="*/ 46 h 408"/>
                <a:gd name="T12" fmla="*/ 0 w 226"/>
                <a:gd name="T13" fmla="*/ 363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6" h="408">
                  <a:moveTo>
                    <a:pt x="0" y="363"/>
                  </a:moveTo>
                  <a:lnTo>
                    <a:pt x="45" y="408"/>
                  </a:lnTo>
                  <a:lnTo>
                    <a:pt x="136" y="363"/>
                  </a:lnTo>
                  <a:lnTo>
                    <a:pt x="226" y="46"/>
                  </a:lnTo>
                  <a:lnTo>
                    <a:pt x="181" y="0"/>
                  </a:lnTo>
                  <a:lnTo>
                    <a:pt x="90" y="46"/>
                  </a:lnTo>
                  <a:lnTo>
                    <a:pt x="0" y="363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239" name="Freeform 735">
              <a:extLst>
                <a:ext uri="{FF2B5EF4-FFF2-40B4-BE49-F238E27FC236}">
                  <a16:creationId xmlns:a16="http://schemas.microsoft.com/office/drawing/2014/main" id="{CF068AD4-BC40-487A-83AB-6EF6849FE57F}"/>
                </a:ext>
              </a:extLst>
            </p:cNvPr>
            <p:cNvSpPr>
              <a:spLocks/>
            </p:cNvSpPr>
            <p:nvPr/>
          </p:nvSpPr>
          <p:spPr bwMode="auto">
            <a:xfrm>
              <a:off x="4699" y="3587"/>
              <a:ext cx="57" cy="108"/>
            </a:xfrm>
            <a:custGeom>
              <a:avLst/>
              <a:gdLst>
                <a:gd name="T0" fmla="*/ 0 w 226"/>
                <a:gd name="T1" fmla="*/ 363 h 408"/>
                <a:gd name="T2" fmla="*/ 45 w 226"/>
                <a:gd name="T3" fmla="*/ 408 h 408"/>
                <a:gd name="T4" fmla="*/ 136 w 226"/>
                <a:gd name="T5" fmla="*/ 363 h 408"/>
                <a:gd name="T6" fmla="*/ 226 w 226"/>
                <a:gd name="T7" fmla="*/ 46 h 408"/>
                <a:gd name="T8" fmla="*/ 181 w 226"/>
                <a:gd name="T9" fmla="*/ 0 h 408"/>
                <a:gd name="T10" fmla="*/ 90 w 226"/>
                <a:gd name="T11" fmla="*/ 46 h 408"/>
                <a:gd name="T12" fmla="*/ 0 w 226"/>
                <a:gd name="T13" fmla="*/ 363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6" h="408">
                  <a:moveTo>
                    <a:pt x="0" y="363"/>
                  </a:moveTo>
                  <a:lnTo>
                    <a:pt x="45" y="408"/>
                  </a:lnTo>
                  <a:lnTo>
                    <a:pt x="136" y="363"/>
                  </a:lnTo>
                  <a:lnTo>
                    <a:pt x="226" y="46"/>
                  </a:lnTo>
                  <a:lnTo>
                    <a:pt x="181" y="0"/>
                  </a:lnTo>
                  <a:lnTo>
                    <a:pt x="90" y="46"/>
                  </a:lnTo>
                  <a:lnTo>
                    <a:pt x="0" y="363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240" name="Freeform 736">
              <a:extLst>
                <a:ext uri="{FF2B5EF4-FFF2-40B4-BE49-F238E27FC236}">
                  <a16:creationId xmlns:a16="http://schemas.microsoft.com/office/drawing/2014/main" id="{90F75800-0D29-4F66-B17A-09D2420A5578}"/>
                </a:ext>
              </a:extLst>
            </p:cNvPr>
            <p:cNvSpPr>
              <a:spLocks/>
            </p:cNvSpPr>
            <p:nvPr/>
          </p:nvSpPr>
          <p:spPr bwMode="auto">
            <a:xfrm>
              <a:off x="4771" y="3709"/>
              <a:ext cx="59" cy="108"/>
            </a:xfrm>
            <a:custGeom>
              <a:avLst/>
              <a:gdLst>
                <a:gd name="T0" fmla="*/ 0 w 226"/>
                <a:gd name="T1" fmla="*/ 363 h 408"/>
                <a:gd name="T2" fmla="*/ 45 w 226"/>
                <a:gd name="T3" fmla="*/ 408 h 408"/>
                <a:gd name="T4" fmla="*/ 136 w 226"/>
                <a:gd name="T5" fmla="*/ 363 h 408"/>
                <a:gd name="T6" fmla="*/ 226 w 226"/>
                <a:gd name="T7" fmla="*/ 46 h 408"/>
                <a:gd name="T8" fmla="*/ 181 w 226"/>
                <a:gd name="T9" fmla="*/ 0 h 408"/>
                <a:gd name="T10" fmla="*/ 90 w 226"/>
                <a:gd name="T11" fmla="*/ 46 h 408"/>
                <a:gd name="T12" fmla="*/ 0 w 226"/>
                <a:gd name="T13" fmla="*/ 363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6" h="408">
                  <a:moveTo>
                    <a:pt x="0" y="363"/>
                  </a:moveTo>
                  <a:lnTo>
                    <a:pt x="45" y="408"/>
                  </a:lnTo>
                  <a:lnTo>
                    <a:pt x="136" y="363"/>
                  </a:lnTo>
                  <a:lnTo>
                    <a:pt x="226" y="46"/>
                  </a:lnTo>
                  <a:lnTo>
                    <a:pt x="181" y="0"/>
                  </a:lnTo>
                  <a:lnTo>
                    <a:pt x="90" y="46"/>
                  </a:lnTo>
                  <a:lnTo>
                    <a:pt x="0" y="363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241" name="Freeform 737">
              <a:extLst>
                <a:ext uri="{FF2B5EF4-FFF2-40B4-BE49-F238E27FC236}">
                  <a16:creationId xmlns:a16="http://schemas.microsoft.com/office/drawing/2014/main" id="{F18A12D5-365D-42ED-A8D6-9E2AC1887151}"/>
                </a:ext>
              </a:extLst>
            </p:cNvPr>
            <p:cNvSpPr>
              <a:spLocks/>
            </p:cNvSpPr>
            <p:nvPr/>
          </p:nvSpPr>
          <p:spPr bwMode="auto">
            <a:xfrm>
              <a:off x="4714" y="3688"/>
              <a:ext cx="100" cy="28"/>
            </a:xfrm>
            <a:custGeom>
              <a:avLst/>
              <a:gdLst>
                <a:gd name="T0" fmla="*/ 91 w 363"/>
                <a:gd name="T1" fmla="*/ 0 h 91"/>
                <a:gd name="T2" fmla="*/ 0 w 363"/>
                <a:gd name="T3" fmla="*/ 45 h 91"/>
                <a:gd name="T4" fmla="*/ 45 w 363"/>
                <a:gd name="T5" fmla="*/ 91 h 91"/>
                <a:gd name="T6" fmla="*/ 272 w 363"/>
                <a:gd name="T7" fmla="*/ 91 h 91"/>
                <a:gd name="T8" fmla="*/ 363 w 363"/>
                <a:gd name="T9" fmla="*/ 45 h 91"/>
                <a:gd name="T10" fmla="*/ 318 w 363"/>
                <a:gd name="T11" fmla="*/ 0 h 91"/>
                <a:gd name="T12" fmla="*/ 91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91" y="0"/>
                  </a:moveTo>
                  <a:lnTo>
                    <a:pt x="0" y="45"/>
                  </a:lnTo>
                  <a:lnTo>
                    <a:pt x="45" y="91"/>
                  </a:lnTo>
                  <a:lnTo>
                    <a:pt x="272" y="91"/>
                  </a:lnTo>
                  <a:lnTo>
                    <a:pt x="363" y="45"/>
                  </a:lnTo>
                  <a:lnTo>
                    <a:pt x="318" y="0"/>
                  </a:lnTo>
                  <a:lnTo>
                    <a:pt x="91" y="0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242" name="Freeform 738">
              <a:extLst>
                <a:ext uri="{FF2B5EF4-FFF2-40B4-BE49-F238E27FC236}">
                  <a16:creationId xmlns:a16="http://schemas.microsoft.com/office/drawing/2014/main" id="{358173F5-F196-4075-8980-DB84259C8D79}"/>
                </a:ext>
              </a:extLst>
            </p:cNvPr>
            <p:cNvSpPr>
              <a:spLocks/>
            </p:cNvSpPr>
            <p:nvPr/>
          </p:nvSpPr>
          <p:spPr bwMode="auto">
            <a:xfrm>
              <a:off x="4674" y="3811"/>
              <a:ext cx="99" cy="27"/>
            </a:xfrm>
            <a:custGeom>
              <a:avLst/>
              <a:gdLst>
                <a:gd name="T0" fmla="*/ 91 w 363"/>
                <a:gd name="T1" fmla="*/ 0 h 91"/>
                <a:gd name="T2" fmla="*/ 0 w 363"/>
                <a:gd name="T3" fmla="*/ 45 h 91"/>
                <a:gd name="T4" fmla="*/ 45 w 363"/>
                <a:gd name="T5" fmla="*/ 91 h 91"/>
                <a:gd name="T6" fmla="*/ 272 w 363"/>
                <a:gd name="T7" fmla="*/ 91 h 91"/>
                <a:gd name="T8" fmla="*/ 363 w 363"/>
                <a:gd name="T9" fmla="*/ 45 h 91"/>
                <a:gd name="T10" fmla="*/ 318 w 363"/>
                <a:gd name="T11" fmla="*/ 0 h 91"/>
                <a:gd name="T12" fmla="*/ 91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91" y="0"/>
                  </a:moveTo>
                  <a:lnTo>
                    <a:pt x="0" y="45"/>
                  </a:lnTo>
                  <a:lnTo>
                    <a:pt x="45" y="91"/>
                  </a:lnTo>
                  <a:lnTo>
                    <a:pt x="272" y="91"/>
                  </a:lnTo>
                  <a:lnTo>
                    <a:pt x="363" y="45"/>
                  </a:lnTo>
                  <a:lnTo>
                    <a:pt x="318" y="0"/>
                  </a:lnTo>
                  <a:lnTo>
                    <a:pt x="91" y="0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243" name="Freeform 739">
              <a:extLst>
                <a:ext uri="{FF2B5EF4-FFF2-40B4-BE49-F238E27FC236}">
                  <a16:creationId xmlns:a16="http://schemas.microsoft.com/office/drawing/2014/main" id="{F1569CF6-9E66-473B-ABCF-DEF5D3FA2331}"/>
                </a:ext>
              </a:extLst>
            </p:cNvPr>
            <p:cNvSpPr>
              <a:spLocks/>
            </p:cNvSpPr>
            <p:nvPr/>
          </p:nvSpPr>
          <p:spPr bwMode="auto">
            <a:xfrm>
              <a:off x="4755" y="3566"/>
              <a:ext cx="100" cy="27"/>
            </a:xfrm>
            <a:custGeom>
              <a:avLst/>
              <a:gdLst>
                <a:gd name="T0" fmla="*/ 91 w 363"/>
                <a:gd name="T1" fmla="*/ 0 h 91"/>
                <a:gd name="T2" fmla="*/ 0 w 363"/>
                <a:gd name="T3" fmla="*/ 45 h 91"/>
                <a:gd name="T4" fmla="*/ 45 w 363"/>
                <a:gd name="T5" fmla="*/ 91 h 91"/>
                <a:gd name="T6" fmla="*/ 272 w 363"/>
                <a:gd name="T7" fmla="*/ 91 h 91"/>
                <a:gd name="T8" fmla="*/ 363 w 363"/>
                <a:gd name="T9" fmla="*/ 45 h 91"/>
                <a:gd name="T10" fmla="*/ 318 w 363"/>
                <a:gd name="T11" fmla="*/ 0 h 91"/>
                <a:gd name="T12" fmla="*/ 91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91" y="0"/>
                  </a:moveTo>
                  <a:lnTo>
                    <a:pt x="0" y="45"/>
                  </a:lnTo>
                  <a:lnTo>
                    <a:pt x="45" y="91"/>
                  </a:lnTo>
                  <a:lnTo>
                    <a:pt x="272" y="91"/>
                  </a:lnTo>
                  <a:lnTo>
                    <a:pt x="363" y="45"/>
                  </a:lnTo>
                  <a:lnTo>
                    <a:pt x="318" y="0"/>
                  </a:lnTo>
                  <a:lnTo>
                    <a:pt x="91" y="0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2244" name="Group 740">
            <a:extLst>
              <a:ext uri="{FF2B5EF4-FFF2-40B4-BE49-F238E27FC236}">
                <a16:creationId xmlns:a16="http://schemas.microsoft.com/office/drawing/2014/main" id="{DA269DF5-64EC-4CD8-A8B5-5711A68BA341}"/>
              </a:ext>
            </a:extLst>
          </p:cNvPr>
          <p:cNvGrpSpPr>
            <a:grpSpLocks/>
          </p:cNvGrpSpPr>
          <p:nvPr/>
        </p:nvGrpSpPr>
        <p:grpSpPr bwMode="auto">
          <a:xfrm>
            <a:off x="7948613" y="5589588"/>
            <a:ext cx="173037" cy="398462"/>
            <a:chOff x="4936" y="3566"/>
            <a:chExt cx="109" cy="251"/>
          </a:xfrm>
        </p:grpSpPr>
        <p:sp>
          <p:nvSpPr>
            <p:cNvPr id="22245" name="Freeform 741">
              <a:extLst>
                <a:ext uri="{FF2B5EF4-FFF2-40B4-BE49-F238E27FC236}">
                  <a16:creationId xmlns:a16="http://schemas.microsoft.com/office/drawing/2014/main" id="{78A3965B-1399-492E-B2C6-25702B6C8534}"/>
                </a:ext>
              </a:extLst>
            </p:cNvPr>
            <p:cNvSpPr>
              <a:spLocks/>
            </p:cNvSpPr>
            <p:nvPr/>
          </p:nvSpPr>
          <p:spPr bwMode="auto">
            <a:xfrm>
              <a:off x="4952" y="3709"/>
              <a:ext cx="59" cy="108"/>
            </a:xfrm>
            <a:custGeom>
              <a:avLst/>
              <a:gdLst>
                <a:gd name="T0" fmla="*/ 0 w 226"/>
                <a:gd name="T1" fmla="*/ 363 h 408"/>
                <a:gd name="T2" fmla="*/ 45 w 226"/>
                <a:gd name="T3" fmla="*/ 408 h 408"/>
                <a:gd name="T4" fmla="*/ 136 w 226"/>
                <a:gd name="T5" fmla="*/ 363 h 408"/>
                <a:gd name="T6" fmla="*/ 226 w 226"/>
                <a:gd name="T7" fmla="*/ 46 h 408"/>
                <a:gd name="T8" fmla="*/ 181 w 226"/>
                <a:gd name="T9" fmla="*/ 0 h 408"/>
                <a:gd name="T10" fmla="*/ 90 w 226"/>
                <a:gd name="T11" fmla="*/ 46 h 408"/>
                <a:gd name="T12" fmla="*/ 0 w 226"/>
                <a:gd name="T13" fmla="*/ 363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6" h="408">
                  <a:moveTo>
                    <a:pt x="0" y="363"/>
                  </a:moveTo>
                  <a:lnTo>
                    <a:pt x="45" y="408"/>
                  </a:lnTo>
                  <a:lnTo>
                    <a:pt x="136" y="363"/>
                  </a:lnTo>
                  <a:lnTo>
                    <a:pt x="226" y="46"/>
                  </a:lnTo>
                  <a:lnTo>
                    <a:pt x="181" y="0"/>
                  </a:lnTo>
                  <a:lnTo>
                    <a:pt x="90" y="46"/>
                  </a:lnTo>
                  <a:lnTo>
                    <a:pt x="0" y="363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246" name="Freeform 742">
              <a:extLst>
                <a:ext uri="{FF2B5EF4-FFF2-40B4-BE49-F238E27FC236}">
                  <a16:creationId xmlns:a16="http://schemas.microsoft.com/office/drawing/2014/main" id="{A9766485-5078-42EF-9253-F5F97677EBDE}"/>
                </a:ext>
              </a:extLst>
            </p:cNvPr>
            <p:cNvSpPr>
              <a:spLocks/>
            </p:cNvSpPr>
            <p:nvPr/>
          </p:nvSpPr>
          <p:spPr bwMode="auto">
            <a:xfrm>
              <a:off x="4988" y="3587"/>
              <a:ext cx="57" cy="108"/>
            </a:xfrm>
            <a:custGeom>
              <a:avLst/>
              <a:gdLst>
                <a:gd name="T0" fmla="*/ 0 w 226"/>
                <a:gd name="T1" fmla="*/ 363 h 408"/>
                <a:gd name="T2" fmla="*/ 45 w 226"/>
                <a:gd name="T3" fmla="*/ 408 h 408"/>
                <a:gd name="T4" fmla="*/ 136 w 226"/>
                <a:gd name="T5" fmla="*/ 363 h 408"/>
                <a:gd name="T6" fmla="*/ 226 w 226"/>
                <a:gd name="T7" fmla="*/ 46 h 408"/>
                <a:gd name="T8" fmla="*/ 181 w 226"/>
                <a:gd name="T9" fmla="*/ 0 h 408"/>
                <a:gd name="T10" fmla="*/ 90 w 226"/>
                <a:gd name="T11" fmla="*/ 46 h 408"/>
                <a:gd name="T12" fmla="*/ 0 w 226"/>
                <a:gd name="T13" fmla="*/ 363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6" h="408">
                  <a:moveTo>
                    <a:pt x="0" y="363"/>
                  </a:moveTo>
                  <a:lnTo>
                    <a:pt x="45" y="408"/>
                  </a:lnTo>
                  <a:lnTo>
                    <a:pt x="136" y="363"/>
                  </a:lnTo>
                  <a:lnTo>
                    <a:pt x="226" y="46"/>
                  </a:lnTo>
                  <a:lnTo>
                    <a:pt x="181" y="0"/>
                  </a:lnTo>
                  <a:lnTo>
                    <a:pt x="90" y="46"/>
                  </a:lnTo>
                  <a:lnTo>
                    <a:pt x="0" y="363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247" name="Freeform 743">
              <a:extLst>
                <a:ext uri="{FF2B5EF4-FFF2-40B4-BE49-F238E27FC236}">
                  <a16:creationId xmlns:a16="http://schemas.microsoft.com/office/drawing/2014/main" id="{CF928578-6B5C-4014-8249-90270CC4F3BD}"/>
                </a:ext>
              </a:extLst>
            </p:cNvPr>
            <p:cNvSpPr>
              <a:spLocks/>
            </p:cNvSpPr>
            <p:nvPr/>
          </p:nvSpPr>
          <p:spPr bwMode="auto">
            <a:xfrm>
              <a:off x="4936" y="3566"/>
              <a:ext cx="100" cy="27"/>
            </a:xfrm>
            <a:custGeom>
              <a:avLst/>
              <a:gdLst>
                <a:gd name="T0" fmla="*/ 91 w 363"/>
                <a:gd name="T1" fmla="*/ 0 h 91"/>
                <a:gd name="T2" fmla="*/ 0 w 363"/>
                <a:gd name="T3" fmla="*/ 45 h 91"/>
                <a:gd name="T4" fmla="*/ 45 w 363"/>
                <a:gd name="T5" fmla="*/ 91 h 91"/>
                <a:gd name="T6" fmla="*/ 272 w 363"/>
                <a:gd name="T7" fmla="*/ 91 h 91"/>
                <a:gd name="T8" fmla="*/ 363 w 363"/>
                <a:gd name="T9" fmla="*/ 45 h 91"/>
                <a:gd name="T10" fmla="*/ 318 w 363"/>
                <a:gd name="T11" fmla="*/ 0 h 91"/>
                <a:gd name="T12" fmla="*/ 91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91" y="0"/>
                  </a:moveTo>
                  <a:lnTo>
                    <a:pt x="0" y="45"/>
                  </a:lnTo>
                  <a:lnTo>
                    <a:pt x="45" y="91"/>
                  </a:lnTo>
                  <a:lnTo>
                    <a:pt x="272" y="91"/>
                  </a:lnTo>
                  <a:lnTo>
                    <a:pt x="363" y="45"/>
                  </a:lnTo>
                  <a:lnTo>
                    <a:pt x="318" y="0"/>
                  </a:lnTo>
                  <a:lnTo>
                    <a:pt x="91" y="0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2248" name="Group 744">
            <a:extLst>
              <a:ext uri="{FF2B5EF4-FFF2-40B4-BE49-F238E27FC236}">
                <a16:creationId xmlns:a16="http://schemas.microsoft.com/office/drawing/2014/main" id="{3CB28171-ED00-457A-9D7E-971506A09CB8}"/>
              </a:ext>
            </a:extLst>
          </p:cNvPr>
          <p:cNvGrpSpPr>
            <a:grpSpLocks/>
          </p:cNvGrpSpPr>
          <p:nvPr/>
        </p:nvGrpSpPr>
        <p:grpSpPr bwMode="auto">
          <a:xfrm>
            <a:off x="8091488" y="5589588"/>
            <a:ext cx="319087" cy="431800"/>
            <a:chOff x="5026" y="3566"/>
            <a:chExt cx="201" cy="272"/>
          </a:xfrm>
        </p:grpSpPr>
        <p:sp>
          <p:nvSpPr>
            <p:cNvPr id="22249" name="Freeform 745">
              <a:extLst>
                <a:ext uri="{FF2B5EF4-FFF2-40B4-BE49-F238E27FC236}">
                  <a16:creationId xmlns:a16="http://schemas.microsoft.com/office/drawing/2014/main" id="{1955F223-63C1-4D9E-B73B-BDA265EB89CA}"/>
                </a:ext>
              </a:extLst>
            </p:cNvPr>
            <p:cNvSpPr>
              <a:spLocks/>
            </p:cNvSpPr>
            <p:nvPr/>
          </p:nvSpPr>
          <p:spPr bwMode="auto">
            <a:xfrm>
              <a:off x="5026" y="3709"/>
              <a:ext cx="58" cy="108"/>
            </a:xfrm>
            <a:custGeom>
              <a:avLst/>
              <a:gdLst>
                <a:gd name="T0" fmla="*/ 0 w 226"/>
                <a:gd name="T1" fmla="*/ 363 h 408"/>
                <a:gd name="T2" fmla="*/ 45 w 226"/>
                <a:gd name="T3" fmla="*/ 408 h 408"/>
                <a:gd name="T4" fmla="*/ 136 w 226"/>
                <a:gd name="T5" fmla="*/ 363 h 408"/>
                <a:gd name="T6" fmla="*/ 226 w 226"/>
                <a:gd name="T7" fmla="*/ 46 h 408"/>
                <a:gd name="T8" fmla="*/ 181 w 226"/>
                <a:gd name="T9" fmla="*/ 0 h 408"/>
                <a:gd name="T10" fmla="*/ 90 w 226"/>
                <a:gd name="T11" fmla="*/ 46 h 408"/>
                <a:gd name="T12" fmla="*/ 0 w 226"/>
                <a:gd name="T13" fmla="*/ 363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6" h="408">
                  <a:moveTo>
                    <a:pt x="0" y="363"/>
                  </a:moveTo>
                  <a:lnTo>
                    <a:pt x="45" y="408"/>
                  </a:lnTo>
                  <a:lnTo>
                    <a:pt x="136" y="363"/>
                  </a:lnTo>
                  <a:lnTo>
                    <a:pt x="226" y="46"/>
                  </a:lnTo>
                  <a:lnTo>
                    <a:pt x="181" y="0"/>
                  </a:lnTo>
                  <a:lnTo>
                    <a:pt x="90" y="46"/>
                  </a:lnTo>
                  <a:lnTo>
                    <a:pt x="0" y="363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250" name="Freeform 746">
              <a:extLst>
                <a:ext uri="{FF2B5EF4-FFF2-40B4-BE49-F238E27FC236}">
                  <a16:creationId xmlns:a16="http://schemas.microsoft.com/office/drawing/2014/main" id="{D4633EB2-EF27-4CCD-BE49-32779C498B18}"/>
                </a:ext>
              </a:extLst>
            </p:cNvPr>
            <p:cNvSpPr>
              <a:spLocks/>
            </p:cNvSpPr>
            <p:nvPr/>
          </p:nvSpPr>
          <p:spPr bwMode="auto">
            <a:xfrm>
              <a:off x="5062" y="3587"/>
              <a:ext cx="57" cy="108"/>
            </a:xfrm>
            <a:custGeom>
              <a:avLst/>
              <a:gdLst>
                <a:gd name="T0" fmla="*/ 0 w 226"/>
                <a:gd name="T1" fmla="*/ 363 h 408"/>
                <a:gd name="T2" fmla="*/ 45 w 226"/>
                <a:gd name="T3" fmla="*/ 408 h 408"/>
                <a:gd name="T4" fmla="*/ 136 w 226"/>
                <a:gd name="T5" fmla="*/ 363 h 408"/>
                <a:gd name="T6" fmla="*/ 226 w 226"/>
                <a:gd name="T7" fmla="*/ 46 h 408"/>
                <a:gd name="T8" fmla="*/ 181 w 226"/>
                <a:gd name="T9" fmla="*/ 0 h 408"/>
                <a:gd name="T10" fmla="*/ 90 w 226"/>
                <a:gd name="T11" fmla="*/ 46 h 408"/>
                <a:gd name="T12" fmla="*/ 0 w 226"/>
                <a:gd name="T13" fmla="*/ 363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6" h="408">
                  <a:moveTo>
                    <a:pt x="0" y="363"/>
                  </a:moveTo>
                  <a:lnTo>
                    <a:pt x="45" y="408"/>
                  </a:lnTo>
                  <a:lnTo>
                    <a:pt x="136" y="363"/>
                  </a:lnTo>
                  <a:lnTo>
                    <a:pt x="226" y="46"/>
                  </a:lnTo>
                  <a:lnTo>
                    <a:pt x="181" y="0"/>
                  </a:lnTo>
                  <a:lnTo>
                    <a:pt x="90" y="46"/>
                  </a:lnTo>
                  <a:lnTo>
                    <a:pt x="0" y="363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251" name="Freeform 747">
              <a:extLst>
                <a:ext uri="{FF2B5EF4-FFF2-40B4-BE49-F238E27FC236}">
                  <a16:creationId xmlns:a16="http://schemas.microsoft.com/office/drawing/2014/main" id="{31D756C7-C2B0-46AE-AC5A-F2EB13B8BBC4}"/>
                </a:ext>
              </a:extLst>
            </p:cNvPr>
            <p:cNvSpPr>
              <a:spLocks/>
            </p:cNvSpPr>
            <p:nvPr/>
          </p:nvSpPr>
          <p:spPr bwMode="auto">
            <a:xfrm>
              <a:off x="5134" y="3709"/>
              <a:ext cx="59" cy="108"/>
            </a:xfrm>
            <a:custGeom>
              <a:avLst/>
              <a:gdLst>
                <a:gd name="T0" fmla="*/ 0 w 226"/>
                <a:gd name="T1" fmla="*/ 363 h 408"/>
                <a:gd name="T2" fmla="*/ 45 w 226"/>
                <a:gd name="T3" fmla="*/ 408 h 408"/>
                <a:gd name="T4" fmla="*/ 136 w 226"/>
                <a:gd name="T5" fmla="*/ 363 h 408"/>
                <a:gd name="T6" fmla="*/ 226 w 226"/>
                <a:gd name="T7" fmla="*/ 46 h 408"/>
                <a:gd name="T8" fmla="*/ 181 w 226"/>
                <a:gd name="T9" fmla="*/ 0 h 408"/>
                <a:gd name="T10" fmla="*/ 90 w 226"/>
                <a:gd name="T11" fmla="*/ 46 h 408"/>
                <a:gd name="T12" fmla="*/ 0 w 226"/>
                <a:gd name="T13" fmla="*/ 363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6" h="408">
                  <a:moveTo>
                    <a:pt x="0" y="363"/>
                  </a:moveTo>
                  <a:lnTo>
                    <a:pt x="45" y="408"/>
                  </a:lnTo>
                  <a:lnTo>
                    <a:pt x="136" y="363"/>
                  </a:lnTo>
                  <a:lnTo>
                    <a:pt x="226" y="46"/>
                  </a:lnTo>
                  <a:lnTo>
                    <a:pt x="181" y="0"/>
                  </a:lnTo>
                  <a:lnTo>
                    <a:pt x="90" y="46"/>
                  </a:lnTo>
                  <a:lnTo>
                    <a:pt x="0" y="363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252" name="Freeform 748">
              <a:extLst>
                <a:ext uri="{FF2B5EF4-FFF2-40B4-BE49-F238E27FC236}">
                  <a16:creationId xmlns:a16="http://schemas.microsoft.com/office/drawing/2014/main" id="{2BD40F87-B7E4-4ED2-83D3-DA6149EE0140}"/>
                </a:ext>
              </a:extLst>
            </p:cNvPr>
            <p:cNvSpPr>
              <a:spLocks/>
            </p:cNvSpPr>
            <p:nvPr/>
          </p:nvSpPr>
          <p:spPr bwMode="auto">
            <a:xfrm>
              <a:off x="5170" y="3587"/>
              <a:ext cx="57" cy="108"/>
            </a:xfrm>
            <a:custGeom>
              <a:avLst/>
              <a:gdLst>
                <a:gd name="T0" fmla="*/ 0 w 226"/>
                <a:gd name="T1" fmla="*/ 363 h 408"/>
                <a:gd name="T2" fmla="*/ 45 w 226"/>
                <a:gd name="T3" fmla="*/ 408 h 408"/>
                <a:gd name="T4" fmla="*/ 136 w 226"/>
                <a:gd name="T5" fmla="*/ 363 h 408"/>
                <a:gd name="T6" fmla="*/ 226 w 226"/>
                <a:gd name="T7" fmla="*/ 46 h 408"/>
                <a:gd name="T8" fmla="*/ 181 w 226"/>
                <a:gd name="T9" fmla="*/ 0 h 408"/>
                <a:gd name="T10" fmla="*/ 90 w 226"/>
                <a:gd name="T11" fmla="*/ 46 h 408"/>
                <a:gd name="T12" fmla="*/ 0 w 226"/>
                <a:gd name="T13" fmla="*/ 363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6" h="408">
                  <a:moveTo>
                    <a:pt x="0" y="363"/>
                  </a:moveTo>
                  <a:lnTo>
                    <a:pt x="45" y="408"/>
                  </a:lnTo>
                  <a:lnTo>
                    <a:pt x="136" y="363"/>
                  </a:lnTo>
                  <a:lnTo>
                    <a:pt x="226" y="46"/>
                  </a:lnTo>
                  <a:lnTo>
                    <a:pt x="181" y="0"/>
                  </a:lnTo>
                  <a:lnTo>
                    <a:pt x="90" y="46"/>
                  </a:lnTo>
                  <a:lnTo>
                    <a:pt x="0" y="363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253" name="Freeform 749">
              <a:extLst>
                <a:ext uri="{FF2B5EF4-FFF2-40B4-BE49-F238E27FC236}">
                  <a16:creationId xmlns:a16="http://schemas.microsoft.com/office/drawing/2014/main" id="{69AB9DA2-899D-4D9C-B1CB-446E87697660}"/>
                </a:ext>
              </a:extLst>
            </p:cNvPr>
            <p:cNvSpPr>
              <a:spLocks/>
            </p:cNvSpPr>
            <p:nvPr/>
          </p:nvSpPr>
          <p:spPr bwMode="auto">
            <a:xfrm>
              <a:off x="5077" y="3688"/>
              <a:ext cx="100" cy="28"/>
            </a:xfrm>
            <a:custGeom>
              <a:avLst/>
              <a:gdLst>
                <a:gd name="T0" fmla="*/ 91 w 363"/>
                <a:gd name="T1" fmla="*/ 0 h 91"/>
                <a:gd name="T2" fmla="*/ 0 w 363"/>
                <a:gd name="T3" fmla="*/ 45 h 91"/>
                <a:gd name="T4" fmla="*/ 45 w 363"/>
                <a:gd name="T5" fmla="*/ 91 h 91"/>
                <a:gd name="T6" fmla="*/ 272 w 363"/>
                <a:gd name="T7" fmla="*/ 91 h 91"/>
                <a:gd name="T8" fmla="*/ 363 w 363"/>
                <a:gd name="T9" fmla="*/ 45 h 91"/>
                <a:gd name="T10" fmla="*/ 318 w 363"/>
                <a:gd name="T11" fmla="*/ 0 h 91"/>
                <a:gd name="T12" fmla="*/ 91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91" y="0"/>
                  </a:moveTo>
                  <a:lnTo>
                    <a:pt x="0" y="45"/>
                  </a:lnTo>
                  <a:lnTo>
                    <a:pt x="45" y="91"/>
                  </a:lnTo>
                  <a:lnTo>
                    <a:pt x="272" y="91"/>
                  </a:lnTo>
                  <a:lnTo>
                    <a:pt x="363" y="45"/>
                  </a:lnTo>
                  <a:lnTo>
                    <a:pt x="318" y="0"/>
                  </a:lnTo>
                  <a:lnTo>
                    <a:pt x="91" y="0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254" name="Freeform 750">
              <a:extLst>
                <a:ext uri="{FF2B5EF4-FFF2-40B4-BE49-F238E27FC236}">
                  <a16:creationId xmlns:a16="http://schemas.microsoft.com/office/drawing/2014/main" id="{AFBBD48D-798B-4098-BE86-E2CF271B54AE}"/>
                </a:ext>
              </a:extLst>
            </p:cNvPr>
            <p:cNvSpPr>
              <a:spLocks/>
            </p:cNvSpPr>
            <p:nvPr/>
          </p:nvSpPr>
          <p:spPr bwMode="auto">
            <a:xfrm>
              <a:off x="5037" y="3811"/>
              <a:ext cx="99" cy="27"/>
            </a:xfrm>
            <a:custGeom>
              <a:avLst/>
              <a:gdLst>
                <a:gd name="T0" fmla="*/ 91 w 363"/>
                <a:gd name="T1" fmla="*/ 0 h 91"/>
                <a:gd name="T2" fmla="*/ 0 w 363"/>
                <a:gd name="T3" fmla="*/ 45 h 91"/>
                <a:gd name="T4" fmla="*/ 45 w 363"/>
                <a:gd name="T5" fmla="*/ 91 h 91"/>
                <a:gd name="T6" fmla="*/ 272 w 363"/>
                <a:gd name="T7" fmla="*/ 91 h 91"/>
                <a:gd name="T8" fmla="*/ 363 w 363"/>
                <a:gd name="T9" fmla="*/ 45 h 91"/>
                <a:gd name="T10" fmla="*/ 318 w 363"/>
                <a:gd name="T11" fmla="*/ 0 h 91"/>
                <a:gd name="T12" fmla="*/ 91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91" y="0"/>
                  </a:moveTo>
                  <a:lnTo>
                    <a:pt x="0" y="45"/>
                  </a:lnTo>
                  <a:lnTo>
                    <a:pt x="45" y="91"/>
                  </a:lnTo>
                  <a:lnTo>
                    <a:pt x="272" y="91"/>
                  </a:lnTo>
                  <a:lnTo>
                    <a:pt x="363" y="45"/>
                  </a:lnTo>
                  <a:lnTo>
                    <a:pt x="318" y="0"/>
                  </a:lnTo>
                  <a:lnTo>
                    <a:pt x="91" y="0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255" name="Freeform 751">
              <a:extLst>
                <a:ext uri="{FF2B5EF4-FFF2-40B4-BE49-F238E27FC236}">
                  <a16:creationId xmlns:a16="http://schemas.microsoft.com/office/drawing/2014/main" id="{8A54FF11-CDE1-46F8-9C26-902FF7C2E575}"/>
                </a:ext>
              </a:extLst>
            </p:cNvPr>
            <p:cNvSpPr>
              <a:spLocks/>
            </p:cNvSpPr>
            <p:nvPr/>
          </p:nvSpPr>
          <p:spPr bwMode="auto">
            <a:xfrm>
              <a:off x="5118" y="3566"/>
              <a:ext cx="100" cy="27"/>
            </a:xfrm>
            <a:custGeom>
              <a:avLst/>
              <a:gdLst>
                <a:gd name="T0" fmla="*/ 91 w 363"/>
                <a:gd name="T1" fmla="*/ 0 h 91"/>
                <a:gd name="T2" fmla="*/ 0 w 363"/>
                <a:gd name="T3" fmla="*/ 45 h 91"/>
                <a:gd name="T4" fmla="*/ 45 w 363"/>
                <a:gd name="T5" fmla="*/ 91 h 91"/>
                <a:gd name="T6" fmla="*/ 272 w 363"/>
                <a:gd name="T7" fmla="*/ 91 h 91"/>
                <a:gd name="T8" fmla="*/ 363 w 363"/>
                <a:gd name="T9" fmla="*/ 45 h 91"/>
                <a:gd name="T10" fmla="*/ 318 w 363"/>
                <a:gd name="T11" fmla="*/ 0 h 91"/>
                <a:gd name="T12" fmla="*/ 91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91" y="0"/>
                  </a:moveTo>
                  <a:lnTo>
                    <a:pt x="0" y="45"/>
                  </a:lnTo>
                  <a:lnTo>
                    <a:pt x="45" y="91"/>
                  </a:lnTo>
                  <a:lnTo>
                    <a:pt x="272" y="91"/>
                  </a:lnTo>
                  <a:lnTo>
                    <a:pt x="363" y="45"/>
                  </a:lnTo>
                  <a:lnTo>
                    <a:pt x="318" y="0"/>
                  </a:lnTo>
                  <a:lnTo>
                    <a:pt x="91" y="0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2256" name="Group 752">
            <a:extLst>
              <a:ext uri="{FF2B5EF4-FFF2-40B4-BE49-F238E27FC236}">
                <a16:creationId xmlns:a16="http://schemas.microsoft.com/office/drawing/2014/main" id="{7ECB8AA0-0175-4502-BFAE-30AC229617A8}"/>
              </a:ext>
            </a:extLst>
          </p:cNvPr>
          <p:cNvGrpSpPr>
            <a:grpSpLocks/>
          </p:cNvGrpSpPr>
          <p:nvPr/>
        </p:nvGrpSpPr>
        <p:grpSpPr bwMode="auto">
          <a:xfrm>
            <a:off x="8396288" y="5589588"/>
            <a:ext cx="301625" cy="431800"/>
            <a:chOff x="5218" y="3566"/>
            <a:chExt cx="190" cy="272"/>
          </a:xfrm>
        </p:grpSpPr>
        <p:sp>
          <p:nvSpPr>
            <p:cNvPr id="22257" name="Freeform 753">
              <a:extLst>
                <a:ext uri="{FF2B5EF4-FFF2-40B4-BE49-F238E27FC236}">
                  <a16:creationId xmlns:a16="http://schemas.microsoft.com/office/drawing/2014/main" id="{89625DA1-63D3-434A-9E7D-67DF4848ED1F}"/>
                </a:ext>
              </a:extLst>
            </p:cNvPr>
            <p:cNvSpPr>
              <a:spLocks/>
            </p:cNvSpPr>
            <p:nvPr/>
          </p:nvSpPr>
          <p:spPr bwMode="auto">
            <a:xfrm>
              <a:off x="5243" y="3587"/>
              <a:ext cx="57" cy="108"/>
            </a:xfrm>
            <a:custGeom>
              <a:avLst/>
              <a:gdLst>
                <a:gd name="T0" fmla="*/ 0 w 226"/>
                <a:gd name="T1" fmla="*/ 363 h 408"/>
                <a:gd name="T2" fmla="*/ 45 w 226"/>
                <a:gd name="T3" fmla="*/ 408 h 408"/>
                <a:gd name="T4" fmla="*/ 136 w 226"/>
                <a:gd name="T5" fmla="*/ 363 h 408"/>
                <a:gd name="T6" fmla="*/ 226 w 226"/>
                <a:gd name="T7" fmla="*/ 46 h 408"/>
                <a:gd name="T8" fmla="*/ 181 w 226"/>
                <a:gd name="T9" fmla="*/ 0 h 408"/>
                <a:gd name="T10" fmla="*/ 90 w 226"/>
                <a:gd name="T11" fmla="*/ 46 h 408"/>
                <a:gd name="T12" fmla="*/ 0 w 226"/>
                <a:gd name="T13" fmla="*/ 363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6" h="408">
                  <a:moveTo>
                    <a:pt x="0" y="363"/>
                  </a:moveTo>
                  <a:lnTo>
                    <a:pt x="45" y="408"/>
                  </a:lnTo>
                  <a:lnTo>
                    <a:pt x="136" y="363"/>
                  </a:lnTo>
                  <a:lnTo>
                    <a:pt x="226" y="46"/>
                  </a:lnTo>
                  <a:lnTo>
                    <a:pt x="181" y="0"/>
                  </a:lnTo>
                  <a:lnTo>
                    <a:pt x="90" y="46"/>
                  </a:lnTo>
                  <a:lnTo>
                    <a:pt x="0" y="363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258" name="Freeform 754">
              <a:extLst>
                <a:ext uri="{FF2B5EF4-FFF2-40B4-BE49-F238E27FC236}">
                  <a16:creationId xmlns:a16="http://schemas.microsoft.com/office/drawing/2014/main" id="{EB0C522E-C09D-494D-ABFF-E0EDEE61DEC3}"/>
                </a:ext>
              </a:extLst>
            </p:cNvPr>
            <p:cNvSpPr>
              <a:spLocks/>
            </p:cNvSpPr>
            <p:nvPr/>
          </p:nvSpPr>
          <p:spPr bwMode="auto">
            <a:xfrm>
              <a:off x="5315" y="3709"/>
              <a:ext cx="59" cy="108"/>
            </a:xfrm>
            <a:custGeom>
              <a:avLst/>
              <a:gdLst>
                <a:gd name="T0" fmla="*/ 0 w 226"/>
                <a:gd name="T1" fmla="*/ 363 h 408"/>
                <a:gd name="T2" fmla="*/ 45 w 226"/>
                <a:gd name="T3" fmla="*/ 408 h 408"/>
                <a:gd name="T4" fmla="*/ 136 w 226"/>
                <a:gd name="T5" fmla="*/ 363 h 408"/>
                <a:gd name="T6" fmla="*/ 226 w 226"/>
                <a:gd name="T7" fmla="*/ 46 h 408"/>
                <a:gd name="T8" fmla="*/ 181 w 226"/>
                <a:gd name="T9" fmla="*/ 0 h 408"/>
                <a:gd name="T10" fmla="*/ 90 w 226"/>
                <a:gd name="T11" fmla="*/ 46 h 408"/>
                <a:gd name="T12" fmla="*/ 0 w 226"/>
                <a:gd name="T13" fmla="*/ 363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6" h="408">
                  <a:moveTo>
                    <a:pt x="0" y="363"/>
                  </a:moveTo>
                  <a:lnTo>
                    <a:pt x="45" y="408"/>
                  </a:lnTo>
                  <a:lnTo>
                    <a:pt x="136" y="363"/>
                  </a:lnTo>
                  <a:lnTo>
                    <a:pt x="226" y="46"/>
                  </a:lnTo>
                  <a:lnTo>
                    <a:pt x="181" y="0"/>
                  </a:lnTo>
                  <a:lnTo>
                    <a:pt x="90" y="46"/>
                  </a:lnTo>
                  <a:lnTo>
                    <a:pt x="0" y="363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259" name="Freeform 755">
              <a:extLst>
                <a:ext uri="{FF2B5EF4-FFF2-40B4-BE49-F238E27FC236}">
                  <a16:creationId xmlns:a16="http://schemas.microsoft.com/office/drawing/2014/main" id="{0CB31778-3342-4DF9-A52A-85F54E0ACBD2}"/>
                </a:ext>
              </a:extLst>
            </p:cNvPr>
            <p:cNvSpPr>
              <a:spLocks/>
            </p:cNvSpPr>
            <p:nvPr/>
          </p:nvSpPr>
          <p:spPr bwMode="auto">
            <a:xfrm>
              <a:off x="5351" y="3587"/>
              <a:ext cx="57" cy="108"/>
            </a:xfrm>
            <a:custGeom>
              <a:avLst/>
              <a:gdLst>
                <a:gd name="T0" fmla="*/ 0 w 226"/>
                <a:gd name="T1" fmla="*/ 363 h 408"/>
                <a:gd name="T2" fmla="*/ 45 w 226"/>
                <a:gd name="T3" fmla="*/ 408 h 408"/>
                <a:gd name="T4" fmla="*/ 136 w 226"/>
                <a:gd name="T5" fmla="*/ 363 h 408"/>
                <a:gd name="T6" fmla="*/ 226 w 226"/>
                <a:gd name="T7" fmla="*/ 46 h 408"/>
                <a:gd name="T8" fmla="*/ 181 w 226"/>
                <a:gd name="T9" fmla="*/ 0 h 408"/>
                <a:gd name="T10" fmla="*/ 90 w 226"/>
                <a:gd name="T11" fmla="*/ 46 h 408"/>
                <a:gd name="T12" fmla="*/ 0 w 226"/>
                <a:gd name="T13" fmla="*/ 363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6" h="408">
                  <a:moveTo>
                    <a:pt x="0" y="363"/>
                  </a:moveTo>
                  <a:lnTo>
                    <a:pt x="45" y="408"/>
                  </a:lnTo>
                  <a:lnTo>
                    <a:pt x="136" y="363"/>
                  </a:lnTo>
                  <a:lnTo>
                    <a:pt x="226" y="46"/>
                  </a:lnTo>
                  <a:lnTo>
                    <a:pt x="181" y="0"/>
                  </a:lnTo>
                  <a:lnTo>
                    <a:pt x="90" y="46"/>
                  </a:lnTo>
                  <a:lnTo>
                    <a:pt x="0" y="363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260" name="Freeform 756">
              <a:extLst>
                <a:ext uri="{FF2B5EF4-FFF2-40B4-BE49-F238E27FC236}">
                  <a16:creationId xmlns:a16="http://schemas.microsoft.com/office/drawing/2014/main" id="{4C1FAB9B-A8FB-4CE4-86BF-F7862A42FF00}"/>
                </a:ext>
              </a:extLst>
            </p:cNvPr>
            <p:cNvSpPr>
              <a:spLocks/>
            </p:cNvSpPr>
            <p:nvPr/>
          </p:nvSpPr>
          <p:spPr bwMode="auto">
            <a:xfrm>
              <a:off x="5258" y="3688"/>
              <a:ext cx="100" cy="28"/>
            </a:xfrm>
            <a:custGeom>
              <a:avLst/>
              <a:gdLst>
                <a:gd name="T0" fmla="*/ 91 w 363"/>
                <a:gd name="T1" fmla="*/ 0 h 91"/>
                <a:gd name="T2" fmla="*/ 0 w 363"/>
                <a:gd name="T3" fmla="*/ 45 h 91"/>
                <a:gd name="T4" fmla="*/ 45 w 363"/>
                <a:gd name="T5" fmla="*/ 91 h 91"/>
                <a:gd name="T6" fmla="*/ 272 w 363"/>
                <a:gd name="T7" fmla="*/ 91 h 91"/>
                <a:gd name="T8" fmla="*/ 363 w 363"/>
                <a:gd name="T9" fmla="*/ 45 h 91"/>
                <a:gd name="T10" fmla="*/ 318 w 363"/>
                <a:gd name="T11" fmla="*/ 0 h 91"/>
                <a:gd name="T12" fmla="*/ 91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91" y="0"/>
                  </a:moveTo>
                  <a:lnTo>
                    <a:pt x="0" y="45"/>
                  </a:lnTo>
                  <a:lnTo>
                    <a:pt x="45" y="91"/>
                  </a:lnTo>
                  <a:lnTo>
                    <a:pt x="272" y="91"/>
                  </a:lnTo>
                  <a:lnTo>
                    <a:pt x="363" y="45"/>
                  </a:lnTo>
                  <a:lnTo>
                    <a:pt x="318" y="0"/>
                  </a:lnTo>
                  <a:lnTo>
                    <a:pt x="91" y="0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261" name="Freeform 757">
              <a:extLst>
                <a:ext uri="{FF2B5EF4-FFF2-40B4-BE49-F238E27FC236}">
                  <a16:creationId xmlns:a16="http://schemas.microsoft.com/office/drawing/2014/main" id="{12CA750D-E871-40BD-BB7D-6538C64C4BEE}"/>
                </a:ext>
              </a:extLst>
            </p:cNvPr>
            <p:cNvSpPr>
              <a:spLocks/>
            </p:cNvSpPr>
            <p:nvPr/>
          </p:nvSpPr>
          <p:spPr bwMode="auto">
            <a:xfrm>
              <a:off x="5218" y="3811"/>
              <a:ext cx="99" cy="27"/>
            </a:xfrm>
            <a:custGeom>
              <a:avLst/>
              <a:gdLst>
                <a:gd name="T0" fmla="*/ 91 w 363"/>
                <a:gd name="T1" fmla="*/ 0 h 91"/>
                <a:gd name="T2" fmla="*/ 0 w 363"/>
                <a:gd name="T3" fmla="*/ 45 h 91"/>
                <a:gd name="T4" fmla="*/ 45 w 363"/>
                <a:gd name="T5" fmla="*/ 91 h 91"/>
                <a:gd name="T6" fmla="*/ 272 w 363"/>
                <a:gd name="T7" fmla="*/ 91 h 91"/>
                <a:gd name="T8" fmla="*/ 363 w 363"/>
                <a:gd name="T9" fmla="*/ 45 h 91"/>
                <a:gd name="T10" fmla="*/ 318 w 363"/>
                <a:gd name="T11" fmla="*/ 0 h 91"/>
                <a:gd name="T12" fmla="*/ 91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91" y="0"/>
                  </a:moveTo>
                  <a:lnTo>
                    <a:pt x="0" y="45"/>
                  </a:lnTo>
                  <a:lnTo>
                    <a:pt x="45" y="91"/>
                  </a:lnTo>
                  <a:lnTo>
                    <a:pt x="272" y="91"/>
                  </a:lnTo>
                  <a:lnTo>
                    <a:pt x="363" y="45"/>
                  </a:lnTo>
                  <a:lnTo>
                    <a:pt x="318" y="0"/>
                  </a:lnTo>
                  <a:lnTo>
                    <a:pt x="91" y="0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262" name="Freeform 758">
              <a:extLst>
                <a:ext uri="{FF2B5EF4-FFF2-40B4-BE49-F238E27FC236}">
                  <a16:creationId xmlns:a16="http://schemas.microsoft.com/office/drawing/2014/main" id="{778C5B5B-90C4-4BCC-9F2A-2BB479C22A21}"/>
                </a:ext>
              </a:extLst>
            </p:cNvPr>
            <p:cNvSpPr>
              <a:spLocks/>
            </p:cNvSpPr>
            <p:nvPr/>
          </p:nvSpPr>
          <p:spPr bwMode="auto">
            <a:xfrm>
              <a:off x="5299" y="3566"/>
              <a:ext cx="100" cy="27"/>
            </a:xfrm>
            <a:custGeom>
              <a:avLst/>
              <a:gdLst>
                <a:gd name="T0" fmla="*/ 91 w 363"/>
                <a:gd name="T1" fmla="*/ 0 h 91"/>
                <a:gd name="T2" fmla="*/ 0 w 363"/>
                <a:gd name="T3" fmla="*/ 45 h 91"/>
                <a:gd name="T4" fmla="*/ 45 w 363"/>
                <a:gd name="T5" fmla="*/ 91 h 91"/>
                <a:gd name="T6" fmla="*/ 272 w 363"/>
                <a:gd name="T7" fmla="*/ 91 h 91"/>
                <a:gd name="T8" fmla="*/ 363 w 363"/>
                <a:gd name="T9" fmla="*/ 45 h 91"/>
                <a:gd name="T10" fmla="*/ 318 w 363"/>
                <a:gd name="T11" fmla="*/ 0 h 91"/>
                <a:gd name="T12" fmla="*/ 91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91" y="0"/>
                  </a:moveTo>
                  <a:lnTo>
                    <a:pt x="0" y="45"/>
                  </a:lnTo>
                  <a:lnTo>
                    <a:pt x="45" y="91"/>
                  </a:lnTo>
                  <a:lnTo>
                    <a:pt x="272" y="91"/>
                  </a:lnTo>
                  <a:lnTo>
                    <a:pt x="363" y="45"/>
                  </a:lnTo>
                  <a:lnTo>
                    <a:pt x="318" y="0"/>
                  </a:lnTo>
                  <a:lnTo>
                    <a:pt x="91" y="0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2263" name="Group 759">
            <a:extLst>
              <a:ext uri="{FF2B5EF4-FFF2-40B4-BE49-F238E27FC236}">
                <a16:creationId xmlns:a16="http://schemas.microsoft.com/office/drawing/2014/main" id="{780FA3E7-F2EE-48D3-AD32-36F1DDF1685B}"/>
              </a:ext>
            </a:extLst>
          </p:cNvPr>
          <p:cNvGrpSpPr>
            <a:grpSpLocks/>
          </p:cNvGrpSpPr>
          <p:nvPr/>
        </p:nvGrpSpPr>
        <p:grpSpPr bwMode="auto">
          <a:xfrm>
            <a:off x="8666163" y="5589588"/>
            <a:ext cx="319087" cy="431800"/>
            <a:chOff x="5388" y="3566"/>
            <a:chExt cx="201" cy="272"/>
          </a:xfrm>
        </p:grpSpPr>
        <p:sp>
          <p:nvSpPr>
            <p:cNvPr id="22264" name="Freeform 760">
              <a:extLst>
                <a:ext uri="{FF2B5EF4-FFF2-40B4-BE49-F238E27FC236}">
                  <a16:creationId xmlns:a16="http://schemas.microsoft.com/office/drawing/2014/main" id="{6FDBB89A-10F8-4E0C-B13A-2CD603A6963F}"/>
                </a:ext>
              </a:extLst>
            </p:cNvPr>
            <p:cNvSpPr>
              <a:spLocks/>
            </p:cNvSpPr>
            <p:nvPr/>
          </p:nvSpPr>
          <p:spPr bwMode="auto">
            <a:xfrm>
              <a:off x="5388" y="3709"/>
              <a:ext cx="58" cy="108"/>
            </a:xfrm>
            <a:custGeom>
              <a:avLst/>
              <a:gdLst>
                <a:gd name="T0" fmla="*/ 0 w 226"/>
                <a:gd name="T1" fmla="*/ 363 h 408"/>
                <a:gd name="T2" fmla="*/ 45 w 226"/>
                <a:gd name="T3" fmla="*/ 408 h 408"/>
                <a:gd name="T4" fmla="*/ 136 w 226"/>
                <a:gd name="T5" fmla="*/ 363 h 408"/>
                <a:gd name="T6" fmla="*/ 226 w 226"/>
                <a:gd name="T7" fmla="*/ 46 h 408"/>
                <a:gd name="T8" fmla="*/ 181 w 226"/>
                <a:gd name="T9" fmla="*/ 0 h 408"/>
                <a:gd name="T10" fmla="*/ 90 w 226"/>
                <a:gd name="T11" fmla="*/ 46 h 408"/>
                <a:gd name="T12" fmla="*/ 0 w 226"/>
                <a:gd name="T13" fmla="*/ 363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6" h="408">
                  <a:moveTo>
                    <a:pt x="0" y="363"/>
                  </a:moveTo>
                  <a:lnTo>
                    <a:pt x="45" y="408"/>
                  </a:lnTo>
                  <a:lnTo>
                    <a:pt x="136" y="363"/>
                  </a:lnTo>
                  <a:lnTo>
                    <a:pt x="226" y="46"/>
                  </a:lnTo>
                  <a:lnTo>
                    <a:pt x="181" y="0"/>
                  </a:lnTo>
                  <a:lnTo>
                    <a:pt x="90" y="46"/>
                  </a:lnTo>
                  <a:lnTo>
                    <a:pt x="0" y="363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265" name="Freeform 761">
              <a:extLst>
                <a:ext uri="{FF2B5EF4-FFF2-40B4-BE49-F238E27FC236}">
                  <a16:creationId xmlns:a16="http://schemas.microsoft.com/office/drawing/2014/main" id="{35BABE8C-A19F-4F8F-A8DA-14D04C1DED82}"/>
                </a:ext>
              </a:extLst>
            </p:cNvPr>
            <p:cNvSpPr>
              <a:spLocks/>
            </p:cNvSpPr>
            <p:nvPr/>
          </p:nvSpPr>
          <p:spPr bwMode="auto">
            <a:xfrm>
              <a:off x="5424" y="3587"/>
              <a:ext cx="57" cy="108"/>
            </a:xfrm>
            <a:custGeom>
              <a:avLst/>
              <a:gdLst>
                <a:gd name="T0" fmla="*/ 0 w 226"/>
                <a:gd name="T1" fmla="*/ 363 h 408"/>
                <a:gd name="T2" fmla="*/ 45 w 226"/>
                <a:gd name="T3" fmla="*/ 408 h 408"/>
                <a:gd name="T4" fmla="*/ 136 w 226"/>
                <a:gd name="T5" fmla="*/ 363 h 408"/>
                <a:gd name="T6" fmla="*/ 226 w 226"/>
                <a:gd name="T7" fmla="*/ 46 h 408"/>
                <a:gd name="T8" fmla="*/ 181 w 226"/>
                <a:gd name="T9" fmla="*/ 0 h 408"/>
                <a:gd name="T10" fmla="*/ 90 w 226"/>
                <a:gd name="T11" fmla="*/ 46 h 408"/>
                <a:gd name="T12" fmla="*/ 0 w 226"/>
                <a:gd name="T13" fmla="*/ 363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6" h="408">
                  <a:moveTo>
                    <a:pt x="0" y="363"/>
                  </a:moveTo>
                  <a:lnTo>
                    <a:pt x="45" y="408"/>
                  </a:lnTo>
                  <a:lnTo>
                    <a:pt x="136" y="363"/>
                  </a:lnTo>
                  <a:lnTo>
                    <a:pt x="226" y="46"/>
                  </a:lnTo>
                  <a:lnTo>
                    <a:pt x="181" y="0"/>
                  </a:lnTo>
                  <a:lnTo>
                    <a:pt x="90" y="46"/>
                  </a:lnTo>
                  <a:lnTo>
                    <a:pt x="0" y="363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266" name="Freeform 762">
              <a:extLst>
                <a:ext uri="{FF2B5EF4-FFF2-40B4-BE49-F238E27FC236}">
                  <a16:creationId xmlns:a16="http://schemas.microsoft.com/office/drawing/2014/main" id="{98F0F961-710F-4F4A-8504-EA77895C6EFA}"/>
                </a:ext>
              </a:extLst>
            </p:cNvPr>
            <p:cNvSpPr>
              <a:spLocks/>
            </p:cNvSpPr>
            <p:nvPr/>
          </p:nvSpPr>
          <p:spPr bwMode="auto">
            <a:xfrm>
              <a:off x="5496" y="3709"/>
              <a:ext cx="59" cy="108"/>
            </a:xfrm>
            <a:custGeom>
              <a:avLst/>
              <a:gdLst>
                <a:gd name="T0" fmla="*/ 0 w 226"/>
                <a:gd name="T1" fmla="*/ 363 h 408"/>
                <a:gd name="T2" fmla="*/ 45 w 226"/>
                <a:gd name="T3" fmla="*/ 408 h 408"/>
                <a:gd name="T4" fmla="*/ 136 w 226"/>
                <a:gd name="T5" fmla="*/ 363 h 408"/>
                <a:gd name="T6" fmla="*/ 226 w 226"/>
                <a:gd name="T7" fmla="*/ 46 h 408"/>
                <a:gd name="T8" fmla="*/ 181 w 226"/>
                <a:gd name="T9" fmla="*/ 0 h 408"/>
                <a:gd name="T10" fmla="*/ 90 w 226"/>
                <a:gd name="T11" fmla="*/ 46 h 408"/>
                <a:gd name="T12" fmla="*/ 0 w 226"/>
                <a:gd name="T13" fmla="*/ 363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6" h="408">
                  <a:moveTo>
                    <a:pt x="0" y="363"/>
                  </a:moveTo>
                  <a:lnTo>
                    <a:pt x="45" y="408"/>
                  </a:lnTo>
                  <a:lnTo>
                    <a:pt x="136" y="363"/>
                  </a:lnTo>
                  <a:lnTo>
                    <a:pt x="226" y="46"/>
                  </a:lnTo>
                  <a:lnTo>
                    <a:pt x="181" y="0"/>
                  </a:lnTo>
                  <a:lnTo>
                    <a:pt x="90" y="46"/>
                  </a:lnTo>
                  <a:lnTo>
                    <a:pt x="0" y="363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267" name="Freeform 763">
              <a:extLst>
                <a:ext uri="{FF2B5EF4-FFF2-40B4-BE49-F238E27FC236}">
                  <a16:creationId xmlns:a16="http://schemas.microsoft.com/office/drawing/2014/main" id="{2763FA54-FBB4-4A21-B0D0-720059B054BF}"/>
                </a:ext>
              </a:extLst>
            </p:cNvPr>
            <p:cNvSpPr>
              <a:spLocks/>
            </p:cNvSpPr>
            <p:nvPr/>
          </p:nvSpPr>
          <p:spPr bwMode="auto">
            <a:xfrm>
              <a:off x="5532" y="3587"/>
              <a:ext cx="57" cy="108"/>
            </a:xfrm>
            <a:custGeom>
              <a:avLst/>
              <a:gdLst>
                <a:gd name="T0" fmla="*/ 0 w 226"/>
                <a:gd name="T1" fmla="*/ 363 h 408"/>
                <a:gd name="T2" fmla="*/ 45 w 226"/>
                <a:gd name="T3" fmla="*/ 408 h 408"/>
                <a:gd name="T4" fmla="*/ 136 w 226"/>
                <a:gd name="T5" fmla="*/ 363 h 408"/>
                <a:gd name="T6" fmla="*/ 226 w 226"/>
                <a:gd name="T7" fmla="*/ 46 h 408"/>
                <a:gd name="T8" fmla="*/ 181 w 226"/>
                <a:gd name="T9" fmla="*/ 0 h 408"/>
                <a:gd name="T10" fmla="*/ 90 w 226"/>
                <a:gd name="T11" fmla="*/ 46 h 408"/>
                <a:gd name="T12" fmla="*/ 0 w 226"/>
                <a:gd name="T13" fmla="*/ 363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6" h="408">
                  <a:moveTo>
                    <a:pt x="0" y="363"/>
                  </a:moveTo>
                  <a:lnTo>
                    <a:pt x="45" y="408"/>
                  </a:lnTo>
                  <a:lnTo>
                    <a:pt x="136" y="363"/>
                  </a:lnTo>
                  <a:lnTo>
                    <a:pt x="226" y="46"/>
                  </a:lnTo>
                  <a:lnTo>
                    <a:pt x="181" y="0"/>
                  </a:lnTo>
                  <a:lnTo>
                    <a:pt x="90" y="46"/>
                  </a:lnTo>
                  <a:lnTo>
                    <a:pt x="0" y="363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268" name="Freeform 764">
              <a:extLst>
                <a:ext uri="{FF2B5EF4-FFF2-40B4-BE49-F238E27FC236}">
                  <a16:creationId xmlns:a16="http://schemas.microsoft.com/office/drawing/2014/main" id="{63E1F9A3-25AD-4C4E-A23D-68E6778B607A}"/>
                </a:ext>
              </a:extLst>
            </p:cNvPr>
            <p:cNvSpPr>
              <a:spLocks/>
            </p:cNvSpPr>
            <p:nvPr/>
          </p:nvSpPr>
          <p:spPr bwMode="auto">
            <a:xfrm>
              <a:off x="5399" y="3811"/>
              <a:ext cx="99" cy="27"/>
            </a:xfrm>
            <a:custGeom>
              <a:avLst/>
              <a:gdLst>
                <a:gd name="T0" fmla="*/ 91 w 363"/>
                <a:gd name="T1" fmla="*/ 0 h 91"/>
                <a:gd name="T2" fmla="*/ 0 w 363"/>
                <a:gd name="T3" fmla="*/ 45 h 91"/>
                <a:gd name="T4" fmla="*/ 45 w 363"/>
                <a:gd name="T5" fmla="*/ 91 h 91"/>
                <a:gd name="T6" fmla="*/ 272 w 363"/>
                <a:gd name="T7" fmla="*/ 91 h 91"/>
                <a:gd name="T8" fmla="*/ 363 w 363"/>
                <a:gd name="T9" fmla="*/ 45 h 91"/>
                <a:gd name="T10" fmla="*/ 318 w 363"/>
                <a:gd name="T11" fmla="*/ 0 h 91"/>
                <a:gd name="T12" fmla="*/ 91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91" y="0"/>
                  </a:moveTo>
                  <a:lnTo>
                    <a:pt x="0" y="45"/>
                  </a:lnTo>
                  <a:lnTo>
                    <a:pt x="45" y="91"/>
                  </a:lnTo>
                  <a:lnTo>
                    <a:pt x="272" y="91"/>
                  </a:lnTo>
                  <a:lnTo>
                    <a:pt x="363" y="45"/>
                  </a:lnTo>
                  <a:lnTo>
                    <a:pt x="318" y="0"/>
                  </a:lnTo>
                  <a:lnTo>
                    <a:pt x="91" y="0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269" name="Freeform 765">
              <a:extLst>
                <a:ext uri="{FF2B5EF4-FFF2-40B4-BE49-F238E27FC236}">
                  <a16:creationId xmlns:a16="http://schemas.microsoft.com/office/drawing/2014/main" id="{E92B06BE-7C82-4739-A987-954797C837D1}"/>
                </a:ext>
              </a:extLst>
            </p:cNvPr>
            <p:cNvSpPr>
              <a:spLocks/>
            </p:cNvSpPr>
            <p:nvPr/>
          </p:nvSpPr>
          <p:spPr bwMode="auto">
            <a:xfrm>
              <a:off x="5480" y="3566"/>
              <a:ext cx="100" cy="27"/>
            </a:xfrm>
            <a:custGeom>
              <a:avLst/>
              <a:gdLst>
                <a:gd name="T0" fmla="*/ 91 w 363"/>
                <a:gd name="T1" fmla="*/ 0 h 91"/>
                <a:gd name="T2" fmla="*/ 0 w 363"/>
                <a:gd name="T3" fmla="*/ 45 h 91"/>
                <a:gd name="T4" fmla="*/ 45 w 363"/>
                <a:gd name="T5" fmla="*/ 91 h 91"/>
                <a:gd name="T6" fmla="*/ 272 w 363"/>
                <a:gd name="T7" fmla="*/ 91 h 91"/>
                <a:gd name="T8" fmla="*/ 363 w 363"/>
                <a:gd name="T9" fmla="*/ 45 h 91"/>
                <a:gd name="T10" fmla="*/ 318 w 363"/>
                <a:gd name="T11" fmla="*/ 0 h 91"/>
                <a:gd name="T12" fmla="*/ 91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91" y="0"/>
                  </a:moveTo>
                  <a:lnTo>
                    <a:pt x="0" y="45"/>
                  </a:lnTo>
                  <a:lnTo>
                    <a:pt x="45" y="91"/>
                  </a:lnTo>
                  <a:lnTo>
                    <a:pt x="272" y="91"/>
                  </a:lnTo>
                  <a:lnTo>
                    <a:pt x="363" y="45"/>
                  </a:lnTo>
                  <a:lnTo>
                    <a:pt x="318" y="0"/>
                  </a:lnTo>
                  <a:lnTo>
                    <a:pt x="91" y="0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2270" name="Group 766">
            <a:extLst>
              <a:ext uri="{FF2B5EF4-FFF2-40B4-BE49-F238E27FC236}">
                <a16:creationId xmlns:a16="http://schemas.microsoft.com/office/drawing/2014/main" id="{B8F0DC01-F966-4D50-A469-C7FF94981CAB}"/>
              </a:ext>
            </a:extLst>
          </p:cNvPr>
          <p:cNvGrpSpPr>
            <a:grpSpLocks/>
          </p:cNvGrpSpPr>
          <p:nvPr/>
        </p:nvGrpSpPr>
        <p:grpSpPr bwMode="auto">
          <a:xfrm>
            <a:off x="1928813" y="2598738"/>
            <a:ext cx="53975" cy="365125"/>
            <a:chOff x="1215" y="1002"/>
            <a:chExt cx="34" cy="230"/>
          </a:xfrm>
        </p:grpSpPr>
        <p:sp>
          <p:nvSpPr>
            <p:cNvPr id="22271" name="Freeform 767">
              <a:extLst>
                <a:ext uri="{FF2B5EF4-FFF2-40B4-BE49-F238E27FC236}">
                  <a16:creationId xmlns:a16="http://schemas.microsoft.com/office/drawing/2014/main" id="{395539CD-F80B-4E71-8BDA-A59DB6E802DF}"/>
                </a:ext>
              </a:extLst>
            </p:cNvPr>
            <p:cNvSpPr>
              <a:spLocks/>
            </p:cNvSpPr>
            <p:nvPr/>
          </p:nvSpPr>
          <p:spPr bwMode="auto">
            <a:xfrm>
              <a:off x="1215" y="1124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272" name="Freeform 768">
              <a:extLst>
                <a:ext uri="{FF2B5EF4-FFF2-40B4-BE49-F238E27FC236}">
                  <a16:creationId xmlns:a16="http://schemas.microsoft.com/office/drawing/2014/main" id="{409AA8E4-35CC-4280-8912-D4BBC3E42DF9}"/>
                </a:ext>
              </a:extLst>
            </p:cNvPr>
            <p:cNvSpPr>
              <a:spLocks/>
            </p:cNvSpPr>
            <p:nvPr/>
          </p:nvSpPr>
          <p:spPr bwMode="auto">
            <a:xfrm>
              <a:off x="1215" y="1002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2273" name="Group 769">
            <a:extLst>
              <a:ext uri="{FF2B5EF4-FFF2-40B4-BE49-F238E27FC236}">
                <a16:creationId xmlns:a16="http://schemas.microsoft.com/office/drawing/2014/main" id="{62D1D689-39C1-4370-A17F-F30794E38D88}"/>
              </a:ext>
            </a:extLst>
          </p:cNvPr>
          <p:cNvGrpSpPr>
            <a:grpSpLocks/>
          </p:cNvGrpSpPr>
          <p:nvPr/>
        </p:nvGrpSpPr>
        <p:grpSpPr bwMode="auto">
          <a:xfrm>
            <a:off x="6203950" y="2598738"/>
            <a:ext cx="147638" cy="365125"/>
            <a:chOff x="3908" y="1002"/>
            <a:chExt cx="93" cy="230"/>
          </a:xfrm>
        </p:grpSpPr>
        <p:sp>
          <p:nvSpPr>
            <p:cNvPr id="22274" name="Freeform 770">
              <a:extLst>
                <a:ext uri="{FF2B5EF4-FFF2-40B4-BE49-F238E27FC236}">
                  <a16:creationId xmlns:a16="http://schemas.microsoft.com/office/drawing/2014/main" id="{22359717-BA1E-49B6-9C3C-5FF5124999F2}"/>
                </a:ext>
              </a:extLst>
            </p:cNvPr>
            <p:cNvSpPr>
              <a:spLocks/>
            </p:cNvSpPr>
            <p:nvPr/>
          </p:nvSpPr>
          <p:spPr bwMode="auto">
            <a:xfrm>
              <a:off x="3908" y="1124"/>
              <a:ext cx="59" cy="108"/>
            </a:xfrm>
            <a:custGeom>
              <a:avLst/>
              <a:gdLst>
                <a:gd name="T0" fmla="*/ 0 w 226"/>
                <a:gd name="T1" fmla="*/ 363 h 408"/>
                <a:gd name="T2" fmla="*/ 45 w 226"/>
                <a:gd name="T3" fmla="*/ 408 h 408"/>
                <a:gd name="T4" fmla="*/ 136 w 226"/>
                <a:gd name="T5" fmla="*/ 363 h 408"/>
                <a:gd name="T6" fmla="*/ 226 w 226"/>
                <a:gd name="T7" fmla="*/ 46 h 408"/>
                <a:gd name="T8" fmla="*/ 181 w 226"/>
                <a:gd name="T9" fmla="*/ 0 h 408"/>
                <a:gd name="T10" fmla="*/ 90 w 226"/>
                <a:gd name="T11" fmla="*/ 46 h 408"/>
                <a:gd name="T12" fmla="*/ 0 w 226"/>
                <a:gd name="T13" fmla="*/ 363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6" h="408">
                  <a:moveTo>
                    <a:pt x="0" y="363"/>
                  </a:moveTo>
                  <a:lnTo>
                    <a:pt x="45" y="408"/>
                  </a:lnTo>
                  <a:lnTo>
                    <a:pt x="136" y="363"/>
                  </a:lnTo>
                  <a:lnTo>
                    <a:pt x="226" y="46"/>
                  </a:lnTo>
                  <a:lnTo>
                    <a:pt x="181" y="0"/>
                  </a:lnTo>
                  <a:lnTo>
                    <a:pt x="90" y="46"/>
                  </a:lnTo>
                  <a:lnTo>
                    <a:pt x="0" y="363"/>
                  </a:lnTo>
                  <a:close/>
                </a:path>
              </a:pathLst>
            </a:cu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275" name="Freeform 771">
              <a:extLst>
                <a:ext uri="{FF2B5EF4-FFF2-40B4-BE49-F238E27FC236}">
                  <a16:creationId xmlns:a16="http://schemas.microsoft.com/office/drawing/2014/main" id="{95FE27E2-FDAF-41B4-BDD7-E69DE92A736D}"/>
                </a:ext>
              </a:extLst>
            </p:cNvPr>
            <p:cNvSpPr>
              <a:spLocks/>
            </p:cNvSpPr>
            <p:nvPr/>
          </p:nvSpPr>
          <p:spPr bwMode="auto">
            <a:xfrm>
              <a:off x="3944" y="1002"/>
              <a:ext cx="57" cy="108"/>
            </a:xfrm>
            <a:custGeom>
              <a:avLst/>
              <a:gdLst>
                <a:gd name="T0" fmla="*/ 0 w 226"/>
                <a:gd name="T1" fmla="*/ 363 h 408"/>
                <a:gd name="T2" fmla="*/ 45 w 226"/>
                <a:gd name="T3" fmla="*/ 408 h 408"/>
                <a:gd name="T4" fmla="*/ 136 w 226"/>
                <a:gd name="T5" fmla="*/ 363 h 408"/>
                <a:gd name="T6" fmla="*/ 226 w 226"/>
                <a:gd name="T7" fmla="*/ 46 h 408"/>
                <a:gd name="T8" fmla="*/ 181 w 226"/>
                <a:gd name="T9" fmla="*/ 0 h 408"/>
                <a:gd name="T10" fmla="*/ 90 w 226"/>
                <a:gd name="T11" fmla="*/ 46 h 408"/>
                <a:gd name="T12" fmla="*/ 0 w 226"/>
                <a:gd name="T13" fmla="*/ 363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6" h="408">
                  <a:moveTo>
                    <a:pt x="0" y="363"/>
                  </a:moveTo>
                  <a:lnTo>
                    <a:pt x="45" y="408"/>
                  </a:lnTo>
                  <a:lnTo>
                    <a:pt x="136" y="363"/>
                  </a:lnTo>
                  <a:lnTo>
                    <a:pt x="226" y="46"/>
                  </a:lnTo>
                  <a:lnTo>
                    <a:pt x="181" y="0"/>
                  </a:lnTo>
                  <a:lnTo>
                    <a:pt x="90" y="46"/>
                  </a:lnTo>
                  <a:lnTo>
                    <a:pt x="0" y="363"/>
                  </a:lnTo>
                  <a:close/>
                </a:path>
              </a:pathLst>
            </a:cu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2276" name="Group 772">
            <a:extLst>
              <a:ext uri="{FF2B5EF4-FFF2-40B4-BE49-F238E27FC236}">
                <a16:creationId xmlns:a16="http://schemas.microsoft.com/office/drawing/2014/main" id="{67DFE345-5E00-4652-A38B-DF3FF7081264}"/>
              </a:ext>
            </a:extLst>
          </p:cNvPr>
          <p:cNvGrpSpPr>
            <a:grpSpLocks/>
          </p:cNvGrpSpPr>
          <p:nvPr/>
        </p:nvGrpSpPr>
        <p:grpSpPr bwMode="auto">
          <a:xfrm>
            <a:off x="2036763" y="2565400"/>
            <a:ext cx="269875" cy="431800"/>
            <a:chOff x="1283" y="981"/>
            <a:chExt cx="170" cy="272"/>
          </a:xfrm>
        </p:grpSpPr>
        <p:sp>
          <p:nvSpPr>
            <p:cNvPr id="22277" name="Freeform 773">
              <a:extLst>
                <a:ext uri="{FF2B5EF4-FFF2-40B4-BE49-F238E27FC236}">
                  <a16:creationId xmlns:a16="http://schemas.microsoft.com/office/drawing/2014/main" id="{A942B89A-C216-4628-A4E4-EC586F89C0D9}"/>
                </a:ext>
              </a:extLst>
            </p:cNvPr>
            <p:cNvSpPr>
              <a:spLocks/>
            </p:cNvSpPr>
            <p:nvPr/>
          </p:nvSpPr>
          <p:spPr bwMode="auto">
            <a:xfrm>
              <a:off x="1303" y="981"/>
              <a:ext cx="129" cy="34"/>
            </a:xfrm>
            <a:custGeom>
              <a:avLst/>
              <a:gdLst>
                <a:gd name="T0" fmla="*/ 45 w 363"/>
                <a:gd name="T1" fmla="*/ 0 h 91"/>
                <a:gd name="T2" fmla="*/ 0 w 363"/>
                <a:gd name="T3" fmla="*/ 46 h 91"/>
                <a:gd name="T4" fmla="*/ 45 w 363"/>
                <a:gd name="T5" fmla="*/ 91 h 91"/>
                <a:gd name="T6" fmla="*/ 318 w 363"/>
                <a:gd name="T7" fmla="*/ 91 h 91"/>
                <a:gd name="T8" fmla="*/ 363 w 363"/>
                <a:gd name="T9" fmla="*/ 46 h 91"/>
                <a:gd name="T10" fmla="*/ 318 w 363"/>
                <a:gd name="T11" fmla="*/ 0 h 91"/>
                <a:gd name="T12" fmla="*/ 45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45" y="0"/>
                  </a:moveTo>
                  <a:lnTo>
                    <a:pt x="0" y="46"/>
                  </a:lnTo>
                  <a:lnTo>
                    <a:pt x="45" y="91"/>
                  </a:lnTo>
                  <a:lnTo>
                    <a:pt x="318" y="91"/>
                  </a:lnTo>
                  <a:lnTo>
                    <a:pt x="363" y="46"/>
                  </a:lnTo>
                  <a:lnTo>
                    <a:pt x="318" y="0"/>
                  </a:lnTo>
                  <a:lnTo>
                    <a:pt x="45" y="0"/>
                  </a:lnTo>
                  <a:close/>
                </a:path>
              </a:pathLst>
            </a:cu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278" name="Freeform 774">
              <a:extLst>
                <a:ext uri="{FF2B5EF4-FFF2-40B4-BE49-F238E27FC236}">
                  <a16:creationId xmlns:a16="http://schemas.microsoft.com/office/drawing/2014/main" id="{846D23AA-5DBC-476E-8473-EDB3A19ED06C}"/>
                </a:ext>
              </a:extLst>
            </p:cNvPr>
            <p:cNvSpPr>
              <a:spLocks/>
            </p:cNvSpPr>
            <p:nvPr/>
          </p:nvSpPr>
          <p:spPr bwMode="auto">
            <a:xfrm>
              <a:off x="1303" y="1100"/>
              <a:ext cx="129" cy="34"/>
            </a:xfrm>
            <a:custGeom>
              <a:avLst/>
              <a:gdLst>
                <a:gd name="T0" fmla="*/ 45 w 363"/>
                <a:gd name="T1" fmla="*/ 0 h 91"/>
                <a:gd name="T2" fmla="*/ 0 w 363"/>
                <a:gd name="T3" fmla="*/ 46 h 91"/>
                <a:gd name="T4" fmla="*/ 45 w 363"/>
                <a:gd name="T5" fmla="*/ 91 h 91"/>
                <a:gd name="T6" fmla="*/ 318 w 363"/>
                <a:gd name="T7" fmla="*/ 91 h 91"/>
                <a:gd name="T8" fmla="*/ 363 w 363"/>
                <a:gd name="T9" fmla="*/ 46 h 91"/>
                <a:gd name="T10" fmla="*/ 318 w 363"/>
                <a:gd name="T11" fmla="*/ 0 h 91"/>
                <a:gd name="T12" fmla="*/ 45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45" y="0"/>
                  </a:moveTo>
                  <a:lnTo>
                    <a:pt x="0" y="46"/>
                  </a:lnTo>
                  <a:lnTo>
                    <a:pt x="45" y="91"/>
                  </a:lnTo>
                  <a:lnTo>
                    <a:pt x="318" y="91"/>
                  </a:lnTo>
                  <a:lnTo>
                    <a:pt x="363" y="46"/>
                  </a:lnTo>
                  <a:lnTo>
                    <a:pt x="318" y="0"/>
                  </a:lnTo>
                  <a:lnTo>
                    <a:pt x="45" y="0"/>
                  </a:lnTo>
                  <a:close/>
                </a:path>
              </a:pathLst>
            </a:cu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279" name="Freeform 775">
              <a:extLst>
                <a:ext uri="{FF2B5EF4-FFF2-40B4-BE49-F238E27FC236}">
                  <a16:creationId xmlns:a16="http://schemas.microsoft.com/office/drawing/2014/main" id="{DFF6226E-70D9-4BFC-9E61-D75889FA1EAC}"/>
                </a:ext>
              </a:extLst>
            </p:cNvPr>
            <p:cNvSpPr>
              <a:spLocks/>
            </p:cNvSpPr>
            <p:nvPr/>
          </p:nvSpPr>
          <p:spPr bwMode="auto">
            <a:xfrm>
              <a:off x="1303" y="1219"/>
              <a:ext cx="129" cy="34"/>
            </a:xfrm>
            <a:custGeom>
              <a:avLst/>
              <a:gdLst>
                <a:gd name="T0" fmla="*/ 45 w 363"/>
                <a:gd name="T1" fmla="*/ 0 h 91"/>
                <a:gd name="T2" fmla="*/ 0 w 363"/>
                <a:gd name="T3" fmla="*/ 46 h 91"/>
                <a:gd name="T4" fmla="*/ 45 w 363"/>
                <a:gd name="T5" fmla="*/ 91 h 91"/>
                <a:gd name="T6" fmla="*/ 318 w 363"/>
                <a:gd name="T7" fmla="*/ 91 h 91"/>
                <a:gd name="T8" fmla="*/ 363 w 363"/>
                <a:gd name="T9" fmla="*/ 46 h 91"/>
                <a:gd name="T10" fmla="*/ 318 w 363"/>
                <a:gd name="T11" fmla="*/ 0 h 91"/>
                <a:gd name="T12" fmla="*/ 45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45" y="0"/>
                  </a:moveTo>
                  <a:lnTo>
                    <a:pt x="0" y="46"/>
                  </a:lnTo>
                  <a:lnTo>
                    <a:pt x="45" y="91"/>
                  </a:lnTo>
                  <a:lnTo>
                    <a:pt x="318" y="91"/>
                  </a:lnTo>
                  <a:lnTo>
                    <a:pt x="363" y="46"/>
                  </a:lnTo>
                  <a:lnTo>
                    <a:pt x="318" y="0"/>
                  </a:lnTo>
                  <a:lnTo>
                    <a:pt x="45" y="0"/>
                  </a:lnTo>
                  <a:close/>
                </a:path>
              </a:pathLst>
            </a:cu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280" name="Freeform 776">
              <a:extLst>
                <a:ext uri="{FF2B5EF4-FFF2-40B4-BE49-F238E27FC236}">
                  <a16:creationId xmlns:a16="http://schemas.microsoft.com/office/drawing/2014/main" id="{19C1B9F3-B33E-4BAF-8C06-312DF702724D}"/>
                </a:ext>
              </a:extLst>
            </p:cNvPr>
            <p:cNvSpPr>
              <a:spLocks/>
            </p:cNvSpPr>
            <p:nvPr/>
          </p:nvSpPr>
          <p:spPr bwMode="auto">
            <a:xfrm>
              <a:off x="1283" y="1124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281" name="Freeform 777">
              <a:extLst>
                <a:ext uri="{FF2B5EF4-FFF2-40B4-BE49-F238E27FC236}">
                  <a16:creationId xmlns:a16="http://schemas.microsoft.com/office/drawing/2014/main" id="{B35AD216-67C4-4109-B370-4F137C1596ED}"/>
                </a:ext>
              </a:extLst>
            </p:cNvPr>
            <p:cNvSpPr>
              <a:spLocks/>
            </p:cNvSpPr>
            <p:nvPr/>
          </p:nvSpPr>
          <p:spPr bwMode="auto">
            <a:xfrm>
              <a:off x="1419" y="1002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2282" name="Group 778">
            <a:extLst>
              <a:ext uri="{FF2B5EF4-FFF2-40B4-BE49-F238E27FC236}">
                <a16:creationId xmlns:a16="http://schemas.microsoft.com/office/drawing/2014/main" id="{DC6E9ECB-D9A8-4756-85AF-86B28DA74E92}"/>
              </a:ext>
            </a:extLst>
          </p:cNvPr>
          <p:cNvGrpSpPr>
            <a:grpSpLocks/>
          </p:cNvGrpSpPr>
          <p:nvPr/>
        </p:nvGrpSpPr>
        <p:grpSpPr bwMode="auto">
          <a:xfrm>
            <a:off x="6321425" y="2565400"/>
            <a:ext cx="319088" cy="431800"/>
            <a:chOff x="3982" y="981"/>
            <a:chExt cx="201" cy="272"/>
          </a:xfrm>
        </p:grpSpPr>
        <p:sp>
          <p:nvSpPr>
            <p:cNvPr id="22283" name="Freeform 779">
              <a:extLst>
                <a:ext uri="{FF2B5EF4-FFF2-40B4-BE49-F238E27FC236}">
                  <a16:creationId xmlns:a16="http://schemas.microsoft.com/office/drawing/2014/main" id="{BEFF9E1F-C483-429E-8849-853DE8E9F75D}"/>
                </a:ext>
              </a:extLst>
            </p:cNvPr>
            <p:cNvSpPr>
              <a:spLocks/>
            </p:cNvSpPr>
            <p:nvPr/>
          </p:nvSpPr>
          <p:spPr bwMode="auto">
            <a:xfrm>
              <a:off x="3982" y="1124"/>
              <a:ext cx="58" cy="108"/>
            </a:xfrm>
            <a:custGeom>
              <a:avLst/>
              <a:gdLst>
                <a:gd name="T0" fmla="*/ 0 w 226"/>
                <a:gd name="T1" fmla="*/ 363 h 408"/>
                <a:gd name="T2" fmla="*/ 45 w 226"/>
                <a:gd name="T3" fmla="*/ 408 h 408"/>
                <a:gd name="T4" fmla="*/ 136 w 226"/>
                <a:gd name="T5" fmla="*/ 363 h 408"/>
                <a:gd name="T6" fmla="*/ 226 w 226"/>
                <a:gd name="T7" fmla="*/ 46 h 408"/>
                <a:gd name="T8" fmla="*/ 181 w 226"/>
                <a:gd name="T9" fmla="*/ 0 h 408"/>
                <a:gd name="T10" fmla="*/ 90 w 226"/>
                <a:gd name="T11" fmla="*/ 46 h 408"/>
                <a:gd name="T12" fmla="*/ 0 w 226"/>
                <a:gd name="T13" fmla="*/ 363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6" h="408">
                  <a:moveTo>
                    <a:pt x="0" y="363"/>
                  </a:moveTo>
                  <a:lnTo>
                    <a:pt x="45" y="408"/>
                  </a:lnTo>
                  <a:lnTo>
                    <a:pt x="136" y="363"/>
                  </a:lnTo>
                  <a:lnTo>
                    <a:pt x="226" y="46"/>
                  </a:lnTo>
                  <a:lnTo>
                    <a:pt x="181" y="0"/>
                  </a:lnTo>
                  <a:lnTo>
                    <a:pt x="90" y="46"/>
                  </a:lnTo>
                  <a:lnTo>
                    <a:pt x="0" y="363"/>
                  </a:lnTo>
                  <a:close/>
                </a:path>
              </a:pathLst>
            </a:cu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284" name="Freeform 780">
              <a:extLst>
                <a:ext uri="{FF2B5EF4-FFF2-40B4-BE49-F238E27FC236}">
                  <a16:creationId xmlns:a16="http://schemas.microsoft.com/office/drawing/2014/main" id="{A1DB7BCA-8566-4DBD-8489-182CD3B7C779}"/>
                </a:ext>
              </a:extLst>
            </p:cNvPr>
            <p:cNvSpPr>
              <a:spLocks/>
            </p:cNvSpPr>
            <p:nvPr/>
          </p:nvSpPr>
          <p:spPr bwMode="auto">
            <a:xfrm>
              <a:off x="4126" y="1002"/>
              <a:ext cx="57" cy="108"/>
            </a:xfrm>
            <a:custGeom>
              <a:avLst/>
              <a:gdLst>
                <a:gd name="T0" fmla="*/ 0 w 226"/>
                <a:gd name="T1" fmla="*/ 363 h 408"/>
                <a:gd name="T2" fmla="*/ 45 w 226"/>
                <a:gd name="T3" fmla="*/ 408 h 408"/>
                <a:gd name="T4" fmla="*/ 136 w 226"/>
                <a:gd name="T5" fmla="*/ 363 h 408"/>
                <a:gd name="T6" fmla="*/ 226 w 226"/>
                <a:gd name="T7" fmla="*/ 46 h 408"/>
                <a:gd name="T8" fmla="*/ 181 w 226"/>
                <a:gd name="T9" fmla="*/ 0 h 408"/>
                <a:gd name="T10" fmla="*/ 90 w 226"/>
                <a:gd name="T11" fmla="*/ 46 h 408"/>
                <a:gd name="T12" fmla="*/ 0 w 226"/>
                <a:gd name="T13" fmla="*/ 363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6" h="408">
                  <a:moveTo>
                    <a:pt x="0" y="363"/>
                  </a:moveTo>
                  <a:lnTo>
                    <a:pt x="45" y="408"/>
                  </a:lnTo>
                  <a:lnTo>
                    <a:pt x="136" y="363"/>
                  </a:lnTo>
                  <a:lnTo>
                    <a:pt x="226" y="46"/>
                  </a:lnTo>
                  <a:lnTo>
                    <a:pt x="181" y="0"/>
                  </a:lnTo>
                  <a:lnTo>
                    <a:pt x="90" y="46"/>
                  </a:lnTo>
                  <a:lnTo>
                    <a:pt x="0" y="363"/>
                  </a:lnTo>
                  <a:close/>
                </a:path>
              </a:pathLst>
            </a:cu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285" name="Freeform 781">
              <a:extLst>
                <a:ext uri="{FF2B5EF4-FFF2-40B4-BE49-F238E27FC236}">
                  <a16:creationId xmlns:a16="http://schemas.microsoft.com/office/drawing/2014/main" id="{6FE2A1DD-4A0B-4184-AC17-510380BA2F85}"/>
                </a:ext>
              </a:extLst>
            </p:cNvPr>
            <p:cNvSpPr>
              <a:spLocks/>
            </p:cNvSpPr>
            <p:nvPr/>
          </p:nvSpPr>
          <p:spPr bwMode="auto">
            <a:xfrm>
              <a:off x="4033" y="1103"/>
              <a:ext cx="100" cy="28"/>
            </a:xfrm>
            <a:custGeom>
              <a:avLst/>
              <a:gdLst>
                <a:gd name="T0" fmla="*/ 91 w 363"/>
                <a:gd name="T1" fmla="*/ 0 h 91"/>
                <a:gd name="T2" fmla="*/ 0 w 363"/>
                <a:gd name="T3" fmla="*/ 45 h 91"/>
                <a:gd name="T4" fmla="*/ 45 w 363"/>
                <a:gd name="T5" fmla="*/ 91 h 91"/>
                <a:gd name="T6" fmla="*/ 272 w 363"/>
                <a:gd name="T7" fmla="*/ 91 h 91"/>
                <a:gd name="T8" fmla="*/ 363 w 363"/>
                <a:gd name="T9" fmla="*/ 45 h 91"/>
                <a:gd name="T10" fmla="*/ 318 w 363"/>
                <a:gd name="T11" fmla="*/ 0 h 91"/>
                <a:gd name="T12" fmla="*/ 91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91" y="0"/>
                  </a:moveTo>
                  <a:lnTo>
                    <a:pt x="0" y="45"/>
                  </a:lnTo>
                  <a:lnTo>
                    <a:pt x="45" y="91"/>
                  </a:lnTo>
                  <a:lnTo>
                    <a:pt x="272" y="91"/>
                  </a:lnTo>
                  <a:lnTo>
                    <a:pt x="363" y="45"/>
                  </a:lnTo>
                  <a:lnTo>
                    <a:pt x="318" y="0"/>
                  </a:lnTo>
                  <a:lnTo>
                    <a:pt x="91" y="0"/>
                  </a:lnTo>
                  <a:close/>
                </a:path>
              </a:pathLst>
            </a:cu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286" name="Freeform 782">
              <a:extLst>
                <a:ext uri="{FF2B5EF4-FFF2-40B4-BE49-F238E27FC236}">
                  <a16:creationId xmlns:a16="http://schemas.microsoft.com/office/drawing/2014/main" id="{41C17866-3A89-4055-90FD-AF0382C8744A}"/>
                </a:ext>
              </a:extLst>
            </p:cNvPr>
            <p:cNvSpPr>
              <a:spLocks/>
            </p:cNvSpPr>
            <p:nvPr/>
          </p:nvSpPr>
          <p:spPr bwMode="auto">
            <a:xfrm>
              <a:off x="3993" y="1226"/>
              <a:ext cx="99" cy="27"/>
            </a:xfrm>
            <a:custGeom>
              <a:avLst/>
              <a:gdLst>
                <a:gd name="T0" fmla="*/ 91 w 363"/>
                <a:gd name="T1" fmla="*/ 0 h 91"/>
                <a:gd name="T2" fmla="*/ 0 w 363"/>
                <a:gd name="T3" fmla="*/ 45 h 91"/>
                <a:gd name="T4" fmla="*/ 45 w 363"/>
                <a:gd name="T5" fmla="*/ 91 h 91"/>
                <a:gd name="T6" fmla="*/ 272 w 363"/>
                <a:gd name="T7" fmla="*/ 91 h 91"/>
                <a:gd name="T8" fmla="*/ 363 w 363"/>
                <a:gd name="T9" fmla="*/ 45 h 91"/>
                <a:gd name="T10" fmla="*/ 318 w 363"/>
                <a:gd name="T11" fmla="*/ 0 h 91"/>
                <a:gd name="T12" fmla="*/ 91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91" y="0"/>
                  </a:moveTo>
                  <a:lnTo>
                    <a:pt x="0" y="45"/>
                  </a:lnTo>
                  <a:lnTo>
                    <a:pt x="45" y="91"/>
                  </a:lnTo>
                  <a:lnTo>
                    <a:pt x="272" y="91"/>
                  </a:lnTo>
                  <a:lnTo>
                    <a:pt x="363" y="45"/>
                  </a:lnTo>
                  <a:lnTo>
                    <a:pt x="318" y="0"/>
                  </a:lnTo>
                  <a:lnTo>
                    <a:pt x="91" y="0"/>
                  </a:lnTo>
                  <a:close/>
                </a:path>
              </a:pathLst>
            </a:cu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287" name="Freeform 783">
              <a:extLst>
                <a:ext uri="{FF2B5EF4-FFF2-40B4-BE49-F238E27FC236}">
                  <a16:creationId xmlns:a16="http://schemas.microsoft.com/office/drawing/2014/main" id="{A8E87BD9-A0A3-43E7-8261-FDB7F79910E5}"/>
                </a:ext>
              </a:extLst>
            </p:cNvPr>
            <p:cNvSpPr>
              <a:spLocks/>
            </p:cNvSpPr>
            <p:nvPr/>
          </p:nvSpPr>
          <p:spPr bwMode="auto">
            <a:xfrm>
              <a:off x="4074" y="981"/>
              <a:ext cx="100" cy="27"/>
            </a:xfrm>
            <a:custGeom>
              <a:avLst/>
              <a:gdLst>
                <a:gd name="T0" fmla="*/ 91 w 363"/>
                <a:gd name="T1" fmla="*/ 0 h 91"/>
                <a:gd name="T2" fmla="*/ 0 w 363"/>
                <a:gd name="T3" fmla="*/ 45 h 91"/>
                <a:gd name="T4" fmla="*/ 45 w 363"/>
                <a:gd name="T5" fmla="*/ 91 h 91"/>
                <a:gd name="T6" fmla="*/ 272 w 363"/>
                <a:gd name="T7" fmla="*/ 91 h 91"/>
                <a:gd name="T8" fmla="*/ 363 w 363"/>
                <a:gd name="T9" fmla="*/ 45 h 91"/>
                <a:gd name="T10" fmla="*/ 318 w 363"/>
                <a:gd name="T11" fmla="*/ 0 h 91"/>
                <a:gd name="T12" fmla="*/ 91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91" y="0"/>
                  </a:moveTo>
                  <a:lnTo>
                    <a:pt x="0" y="45"/>
                  </a:lnTo>
                  <a:lnTo>
                    <a:pt x="45" y="91"/>
                  </a:lnTo>
                  <a:lnTo>
                    <a:pt x="272" y="91"/>
                  </a:lnTo>
                  <a:lnTo>
                    <a:pt x="363" y="45"/>
                  </a:lnTo>
                  <a:lnTo>
                    <a:pt x="318" y="0"/>
                  </a:lnTo>
                  <a:lnTo>
                    <a:pt x="91" y="0"/>
                  </a:lnTo>
                  <a:close/>
                </a:path>
              </a:pathLst>
            </a:cu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2288" name="Group 784">
            <a:extLst>
              <a:ext uri="{FF2B5EF4-FFF2-40B4-BE49-F238E27FC236}">
                <a16:creationId xmlns:a16="http://schemas.microsoft.com/office/drawing/2014/main" id="{3739EC5C-D1F6-4CE5-82F2-A0A8BB0EB552}"/>
              </a:ext>
            </a:extLst>
          </p:cNvPr>
          <p:cNvGrpSpPr>
            <a:grpSpLocks/>
          </p:cNvGrpSpPr>
          <p:nvPr/>
        </p:nvGrpSpPr>
        <p:grpSpPr bwMode="auto">
          <a:xfrm>
            <a:off x="2392363" y="2565400"/>
            <a:ext cx="238125" cy="431800"/>
            <a:chOff x="1507" y="981"/>
            <a:chExt cx="150" cy="272"/>
          </a:xfrm>
        </p:grpSpPr>
        <p:sp>
          <p:nvSpPr>
            <p:cNvPr id="22289" name="Freeform 785">
              <a:extLst>
                <a:ext uri="{FF2B5EF4-FFF2-40B4-BE49-F238E27FC236}">
                  <a16:creationId xmlns:a16="http://schemas.microsoft.com/office/drawing/2014/main" id="{AF9D0565-3758-4926-B959-52B4AEA7997F}"/>
                </a:ext>
              </a:extLst>
            </p:cNvPr>
            <p:cNvSpPr>
              <a:spLocks/>
            </p:cNvSpPr>
            <p:nvPr/>
          </p:nvSpPr>
          <p:spPr bwMode="auto">
            <a:xfrm>
              <a:off x="1507" y="981"/>
              <a:ext cx="129" cy="34"/>
            </a:xfrm>
            <a:custGeom>
              <a:avLst/>
              <a:gdLst>
                <a:gd name="T0" fmla="*/ 45 w 363"/>
                <a:gd name="T1" fmla="*/ 0 h 91"/>
                <a:gd name="T2" fmla="*/ 0 w 363"/>
                <a:gd name="T3" fmla="*/ 46 h 91"/>
                <a:gd name="T4" fmla="*/ 45 w 363"/>
                <a:gd name="T5" fmla="*/ 91 h 91"/>
                <a:gd name="T6" fmla="*/ 318 w 363"/>
                <a:gd name="T7" fmla="*/ 91 h 91"/>
                <a:gd name="T8" fmla="*/ 363 w 363"/>
                <a:gd name="T9" fmla="*/ 46 h 91"/>
                <a:gd name="T10" fmla="*/ 318 w 363"/>
                <a:gd name="T11" fmla="*/ 0 h 91"/>
                <a:gd name="T12" fmla="*/ 45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45" y="0"/>
                  </a:moveTo>
                  <a:lnTo>
                    <a:pt x="0" y="46"/>
                  </a:lnTo>
                  <a:lnTo>
                    <a:pt x="45" y="91"/>
                  </a:lnTo>
                  <a:lnTo>
                    <a:pt x="318" y="91"/>
                  </a:lnTo>
                  <a:lnTo>
                    <a:pt x="363" y="46"/>
                  </a:lnTo>
                  <a:lnTo>
                    <a:pt x="318" y="0"/>
                  </a:lnTo>
                  <a:lnTo>
                    <a:pt x="45" y="0"/>
                  </a:lnTo>
                  <a:close/>
                </a:path>
              </a:pathLst>
            </a:cu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290" name="Freeform 786">
              <a:extLst>
                <a:ext uri="{FF2B5EF4-FFF2-40B4-BE49-F238E27FC236}">
                  <a16:creationId xmlns:a16="http://schemas.microsoft.com/office/drawing/2014/main" id="{77FEEA19-2ED6-4B06-98AE-C1A923209A06}"/>
                </a:ext>
              </a:extLst>
            </p:cNvPr>
            <p:cNvSpPr>
              <a:spLocks/>
            </p:cNvSpPr>
            <p:nvPr/>
          </p:nvSpPr>
          <p:spPr bwMode="auto">
            <a:xfrm>
              <a:off x="1507" y="1100"/>
              <a:ext cx="129" cy="34"/>
            </a:xfrm>
            <a:custGeom>
              <a:avLst/>
              <a:gdLst>
                <a:gd name="T0" fmla="*/ 45 w 363"/>
                <a:gd name="T1" fmla="*/ 0 h 91"/>
                <a:gd name="T2" fmla="*/ 0 w 363"/>
                <a:gd name="T3" fmla="*/ 46 h 91"/>
                <a:gd name="T4" fmla="*/ 45 w 363"/>
                <a:gd name="T5" fmla="*/ 91 h 91"/>
                <a:gd name="T6" fmla="*/ 318 w 363"/>
                <a:gd name="T7" fmla="*/ 91 h 91"/>
                <a:gd name="T8" fmla="*/ 363 w 363"/>
                <a:gd name="T9" fmla="*/ 46 h 91"/>
                <a:gd name="T10" fmla="*/ 318 w 363"/>
                <a:gd name="T11" fmla="*/ 0 h 91"/>
                <a:gd name="T12" fmla="*/ 45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45" y="0"/>
                  </a:moveTo>
                  <a:lnTo>
                    <a:pt x="0" y="46"/>
                  </a:lnTo>
                  <a:lnTo>
                    <a:pt x="45" y="91"/>
                  </a:lnTo>
                  <a:lnTo>
                    <a:pt x="318" y="91"/>
                  </a:lnTo>
                  <a:lnTo>
                    <a:pt x="363" y="46"/>
                  </a:lnTo>
                  <a:lnTo>
                    <a:pt x="318" y="0"/>
                  </a:lnTo>
                  <a:lnTo>
                    <a:pt x="45" y="0"/>
                  </a:lnTo>
                  <a:close/>
                </a:path>
              </a:pathLst>
            </a:cu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291" name="Freeform 787">
              <a:extLst>
                <a:ext uri="{FF2B5EF4-FFF2-40B4-BE49-F238E27FC236}">
                  <a16:creationId xmlns:a16="http://schemas.microsoft.com/office/drawing/2014/main" id="{A46B6B84-C695-4163-BC89-43F941643F2E}"/>
                </a:ext>
              </a:extLst>
            </p:cNvPr>
            <p:cNvSpPr>
              <a:spLocks/>
            </p:cNvSpPr>
            <p:nvPr/>
          </p:nvSpPr>
          <p:spPr bwMode="auto">
            <a:xfrm>
              <a:off x="1507" y="1219"/>
              <a:ext cx="129" cy="34"/>
            </a:xfrm>
            <a:custGeom>
              <a:avLst/>
              <a:gdLst>
                <a:gd name="T0" fmla="*/ 45 w 363"/>
                <a:gd name="T1" fmla="*/ 0 h 91"/>
                <a:gd name="T2" fmla="*/ 0 w 363"/>
                <a:gd name="T3" fmla="*/ 46 h 91"/>
                <a:gd name="T4" fmla="*/ 45 w 363"/>
                <a:gd name="T5" fmla="*/ 91 h 91"/>
                <a:gd name="T6" fmla="*/ 318 w 363"/>
                <a:gd name="T7" fmla="*/ 91 h 91"/>
                <a:gd name="T8" fmla="*/ 363 w 363"/>
                <a:gd name="T9" fmla="*/ 46 h 91"/>
                <a:gd name="T10" fmla="*/ 318 w 363"/>
                <a:gd name="T11" fmla="*/ 0 h 91"/>
                <a:gd name="T12" fmla="*/ 45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45" y="0"/>
                  </a:moveTo>
                  <a:lnTo>
                    <a:pt x="0" y="46"/>
                  </a:lnTo>
                  <a:lnTo>
                    <a:pt x="45" y="91"/>
                  </a:lnTo>
                  <a:lnTo>
                    <a:pt x="318" y="91"/>
                  </a:lnTo>
                  <a:lnTo>
                    <a:pt x="363" y="46"/>
                  </a:lnTo>
                  <a:lnTo>
                    <a:pt x="318" y="0"/>
                  </a:lnTo>
                  <a:lnTo>
                    <a:pt x="45" y="0"/>
                  </a:lnTo>
                  <a:close/>
                </a:path>
              </a:pathLst>
            </a:cu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292" name="Freeform 788">
              <a:extLst>
                <a:ext uri="{FF2B5EF4-FFF2-40B4-BE49-F238E27FC236}">
                  <a16:creationId xmlns:a16="http://schemas.microsoft.com/office/drawing/2014/main" id="{D332F1EB-C4B7-4D8C-9BCA-514036697FC2}"/>
                </a:ext>
              </a:extLst>
            </p:cNvPr>
            <p:cNvSpPr>
              <a:spLocks/>
            </p:cNvSpPr>
            <p:nvPr/>
          </p:nvSpPr>
          <p:spPr bwMode="auto">
            <a:xfrm>
              <a:off x="1623" y="1124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293" name="Freeform 789">
              <a:extLst>
                <a:ext uri="{FF2B5EF4-FFF2-40B4-BE49-F238E27FC236}">
                  <a16:creationId xmlns:a16="http://schemas.microsoft.com/office/drawing/2014/main" id="{EA658DF2-69AB-41D7-92E8-6E36D4EF6779}"/>
                </a:ext>
              </a:extLst>
            </p:cNvPr>
            <p:cNvSpPr>
              <a:spLocks/>
            </p:cNvSpPr>
            <p:nvPr/>
          </p:nvSpPr>
          <p:spPr bwMode="auto">
            <a:xfrm>
              <a:off x="1623" y="1002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2294" name="Group 790">
            <a:extLst>
              <a:ext uri="{FF2B5EF4-FFF2-40B4-BE49-F238E27FC236}">
                <a16:creationId xmlns:a16="http://schemas.microsoft.com/office/drawing/2014/main" id="{2CAC2DD4-5C20-4AE5-A7A9-2E169D0BFD91}"/>
              </a:ext>
            </a:extLst>
          </p:cNvPr>
          <p:cNvGrpSpPr>
            <a:grpSpLocks/>
          </p:cNvGrpSpPr>
          <p:nvPr/>
        </p:nvGrpSpPr>
        <p:grpSpPr bwMode="auto">
          <a:xfrm>
            <a:off x="6626225" y="2565400"/>
            <a:ext cx="301625" cy="431800"/>
            <a:chOff x="4174" y="981"/>
            <a:chExt cx="190" cy="272"/>
          </a:xfrm>
        </p:grpSpPr>
        <p:sp>
          <p:nvSpPr>
            <p:cNvPr id="22295" name="Freeform 791">
              <a:extLst>
                <a:ext uri="{FF2B5EF4-FFF2-40B4-BE49-F238E27FC236}">
                  <a16:creationId xmlns:a16="http://schemas.microsoft.com/office/drawing/2014/main" id="{3E2DEE13-174C-41E1-8D5B-A9C966682152}"/>
                </a:ext>
              </a:extLst>
            </p:cNvPr>
            <p:cNvSpPr>
              <a:spLocks/>
            </p:cNvSpPr>
            <p:nvPr/>
          </p:nvSpPr>
          <p:spPr bwMode="auto">
            <a:xfrm>
              <a:off x="4271" y="1124"/>
              <a:ext cx="59" cy="108"/>
            </a:xfrm>
            <a:custGeom>
              <a:avLst/>
              <a:gdLst>
                <a:gd name="T0" fmla="*/ 0 w 226"/>
                <a:gd name="T1" fmla="*/ 363 h 408"/>
                <a:gd name="T2" fmla="*/ 45 w 226"/>
                <a:gd name="T3" fmla="*/ 408 h 408"/>
                <a:gd name="T4" fmla="*/ 136 w 226"/>
                <a:gd name="T5" fmla="*/ 363 h 408"/>
                <a:gd name="T6" fmla="*/ 226 w 226"/>
                <a:gd name="T7" fmla="*/ 46 h 408"/>
                <a:gd name="T8" fmla="*/ 181 w 226"/>
                <a:gd name="T9" fmla="*/ 0 h 408"/>
                <a:gd name="T10" fmla="*/ 90 w 226"/>
                <a:gd name="T11" fmla="*/ 46 h 408"/>
                <a:gd name="T12" fmla="*/ 0 w 226"/>
                <a:gd name="T13" fmla="*/ 363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6" h="408">
                  <a:moveTo>
                    <a:pt x="0" y="363"/>
                  </a:moveTo>
                  <a:lnTo>
                    <a:pt x="45" y="408"/>
                  </a:lnTo>
                  <a:lnTo>
                    <a:pt x="136" y="363"/>
                  </a:lnTo>
                  <a:lnTo>
                    <a:pt x="226" y="46"/>
                  </a:lnTo>
                  <a:lnTo>
                    <a:pt x="181" y="0"/>
                  </a:lnTo>
                  <a:lnTo>
                    <a:pt x="90" y="46"/>
                  </a:lnTo>
                  <a:lnTo>
                    <a:pt x="0" y="363"/>
                  </a:lnTo>
                  <a:close/>
                </a:path>
              </a:pathLst>
            </a:cu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296" name="Freeform 792">
              <a:extLst>
                <a:ext uri="{FF2B5EF4-FFF2-40B4-BE49-F238E27FC236}">
                  <a16:creationId xmlns:a16="http://schemas.microsoft.com/office/drawing/2014/main" id="{DBD40DAA-799D-45AE-A87E-F53F99C42D9F}"/>
                </a:ext>
              </a:extLst>
            </p:cNvPr>
            <p:cNvSpPr>
              <a:spLocks/>
            </p:cNvSpPr>
            <p:nvPr/>
          </p:nvSpPr>
          <p:spPr bwMode="auto">
            <a:xfrm>
              <a:off x="4307" y="1002"/>
              <a:ext cx="57" cy="108"/>
            </a:xfrm>
            <a:custGeom>
              <a:avLst/>
              <a:gdLst>
                <a:gd name="T0" fmla="*/ 0 w 226"/>
                <a:gd name="T1" fmla="*/ 363 h 408"/>
                <a:gd name="T2" fmla="*/ 45 w 226"/>
                <a:gd name="T3" fmla="*/ 408 h 408"/>
                <a:gd name="T4" fmla="*/ 136 w 226"/>
                <a:gd name="T5" fmla="*/ 363 h 408"/>
                <a:gd name="T6" fmla="*/ 226 w 226"/>
                <a:gd name="T7" fmla="*/ 46 h 408"/>
                <a:gd name="T8" fmla="*/ 181 w 226"/>
                <a:gd name="T9" fmla="*/ 0 h 408"/>
                <a:gd name="T10" fmla="*/ 90 w 226"/>
                <a:gd name="T11" fmla="*/ 46 h 408"/>
                <a:gd name="T12" fmla="*/ 0 w 226"/>
                <a:gd name="T13" fmla="*/ 363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6" h="408">
                  <a:moveTo>
                    <a:pt x="0" y="363"/>
                  </a:moveTo>
                  <a:lnTo>
                    <a:pt x="45" y="408"/>
                  </a:lnTo>
                  <a:lnTo>
                    <a:pt x="136" y="363"/>
                  </a:lnTo>
                  <a:lnTo>
                    <a:pt x="226" y="46"/>
                  </a:lnTo>
                  <a:lnTo>
                    <a:pt x="181" y="0"/>
                  </a:lnTo>
                  <a:lnTo>
                    <a:pt x="90" y="46"/>
                  </a:lnTo>
                  <a:lnTo>
                    <a:pt x="0" y="363"/>
                  </a:lnTo>
                  <a:close/>
                </a:path>
              </a:pathLst>
            </a:cu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297" name="Freeform 793">
              <a:extLst>
                <a:ext uri="{FF2B5EF4-FFF2-40B4-BE49-F238E27FC236}">
                  <a16:creationId xmlns:a16="http://schemas.microsoft.com/office/drawing/2014/main" id="{DF215429-1E61-4802-8756-E3DE31478461}"/>
                </a:ext>
              </a:extLst>
            </p:cNvPr>
            <p:cNvSpPr>
              <a:spLocks/>
            </p:cNvSpPr>
            <p:nvPr/>
          </p:nvSpPr>
          <p:spPr bwMode="auto">
            <a:xfrm>
              <a:off x="4214" y="1103"/>
              <a:ext cx="100" cy="28"/>
            </a:xfrm>
            <a:custGeom>
              <a:avLst/>
              <a:gdLst>
                <a:gd name="T0" fmla="*/ 91 w 363"/>
                <a:gd name="T1" fmla="*/ 0 h 91"/>
                <a:gd name="T2" fmla="*/ 0 w 363"/>
                <a:gd name="T3" fmla="*/ 45 h 91"/>
                <a:gd name="T4" fmla="*/ 45 w 363"/>
                <a:gd name="T5" fmla="*/ 91 h 91"/>
                <a:gd name="T6" fmla="*/ 272 w 363"/>
                <a:gd name="T7" fmla="*/ 91 h 91"/>
                <a:gd name="T8" fmla="*/ 363 w 363"/>
                <a:gd name="T9" fmla="*/ 45 h 91"/>
                <a:gd name="T10" fmla="*/ 318 w 363"/>
                <a:gd name="T11" fmla="*/ 0 h 91"/>
                <a:gd name="T12" fmla="*/ 91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91" y="0"/>
                  </a:moveTo>
                  <a:lnTo>
                    <a:pt x="0" y="45"/>
                  </a:lnTo>
                  <a:lnTo>
                    <a:pt x="45" y="91"/>
                  </a:lnTo>
                  <a:lnTo>
                    <a:pt x="272" y="91"/>
                  </a:lnTo>
                  <a:lnTo>
                    <a:pt x="363" y="45"/>
                  </a:lnTo>
                  <a:lnTo>
                    <a:pt x="318" y="0"/>
                  </a:lnTo>
                  <a:lnTo>
                    <a:pt x="91" y="0"/>
                  </a:lnTo>
                  <a:close/>
                </a:path>
              </a:pathLst>
            </a:cu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298" name="Freeform 794">
              <a:extLst>
                <a:ext uri="{FF2B5EF4-FFF2-40B4-BE49-F238E27FC236}">
                  <a16:creationId xmlns:a16="http://schemas.microsoft.com/office/drawing/2014/main" id="{089B50F5-F47F-42CF-A6B3-8337DCF37A24}"/>
                </a:ext>
              </a:extLst>
            </p:cNvPr>
            <p:cNvSpPr>
              <a:spLocks/>
            </p:cNvSpPr>
            <p:nvPr/>
          </p:nvSpPr>
          <p:spPr bwMode="auto">
            <a:xfrm>
              <a:off x="4174" y="1226"/>
              <a:ext cx="99" cy="27"/>
            </a:xfrm>
            <a:custGeom>
              <a:avLst/>
              <a:gdLst>
                <a:gd name="T0" fmla="*/ 91 w 363"/>
                <a:gd name="T1" fmla="*/ 0 h 91"/>
                <a:gd name="T2" fmla="*/ 0 w 363"/>
                <a:gd name="T3" fmla="*/ 45 h 91"/>
                <a:gd name="T4" fmla="*/ 45 w 363"/>
                <a:gd name="T5" fmla="*/ 91 h 91"/>
                <a:gd name="T6" fmla="*/ 272 w 363"/>
                <a:gd name="T7" fmla="*/ 91 h 91"/>
                <a:gd name="T8" fmla="*/ 363 w 363"/>
                <a:gd name="T9" fmla="*/ 45 h 91"/>
                <a:gd name="T10" fmla="*/ 318 w 363"/>
                <a:gd name="T11" fmla="*/ 0 h 91"/>
                <a:gd name="T12" fmla="*/ 91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91" y="0"/>
                  </a:moveTo>
                  <a:lnTo>
                    <a:pt x="0" y="45"/>
                  </a:lnTo>
                  <a:lnTo>
                    <a:pt x="45" y="91"/>
                  </a:lnTo>
                  <a:lnTo>
                    <a:pt x="272" y="91"/>
                  </a:lnTo>
                  <a:lnTo>
                    <a:pt x="363" y="45"/>
                  </a:lnTo>
                  <a:lnTo>
                    <a:pt x="318" y="0"/>
                  </a:lnTo>
                  <a:lnTo>
                    <a:pt x="91" y="0"/>
                  </a:lnTo>
                  <a:close/>
                </a:path>
              </a:pathLst>
            </a:cu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299" name="Freeform 795">
              <a:extLst>
                <a:ext uri="{FF2B5EF4-FFF2-40B4-BE49-F238E27FC236}">
                  <a16:creationId xmlns:a16="http://schemas.microsoft.com/office/drawing/2014/main" id="{C6C4986E-7C09-4AC7-945F-1BD4407FDFB4}"/>
                </a:ext>
              </a:extLst>
            </p:cNvPr>
            <p:cNvSpPr>
              <a:spLocks/>
            </p:cNvSpPr>
            <p:nvPr/>
          </p:nvSpPr>
          <p:spPr bwMode="auto">
            <a:xfrm>
              <a:off x="4255" y="981"/>
              <a:ext cx="100" cy="27"/>
            </a:xfrm>
            <a:custGeom>
              <a:avLst/>
              <a:gdLst>
                <a:gd name="T0" fmla="*/ 91 w 363"/>
                <a:gd name="T1" fmla="*/ 0 h 91"/>
                <a:gd name="T2" fmla="*/ 0 w 363"/>
                <a:gd name="T3" fmla="*/ 45 h 91"/>
                <a:gd name="T4" fmla="*/ 45 w 363"/>
                <a:gd name="T5" fmla="*/ 91 h 91"/>
                <a:gd name="T6" fmla="*/ 272 w 363"/>
                <a:gd name="T7" fmla="*/ 91 h 91"/>
                <a:gd name="T8" fmla="*/ 363 w 363"/>
                <a:gd name="T9" fmla="*/ 45 h 91"/>
                <a:gd name="T10" fmla="*/ 318 w 363"/>
                <a:gd name="T11" fmla="*/ 0 h 91"/>
                <a:gd name="T12" fmla="*/ 91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91" y="0"/>
                  </a:moveTo>
                  <a:lnTo>
                    <a:pt x="0" y="45"/>
                  </a:lnTo>
                  <a:lnTo>
                    <a:pt x="45" y="91"/>
                  </a:lnTo>
                  <a:lnTo>
                    <a:pt x="272" y="91"/>
                  </a:lnTo>
                  <a:lnTo>
                    <a:pt x="363" y="45"/>
                  </a:lnTo>
                  <a:lnTo>
                    <a:pt x="318" y="0"/>
                  </a:lnTo>
                  <a:lnTo>
                    <a:pt x="91" y="0"/>
                  </a:lnTo>
                  <a:close/>
                </a:path>
              </a:pathLst>
            </a:cu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2300" name="Group 796">
            <a:extLst>
              <a:ext uri="{FF2B5EF4-FFF2-40B4-BE49-F238E27FC236}">
                <a16:creationId xmlns:a16="http://schemas.microsoft.com/office/drawing/2014/main" id="{E1060D1B-A6C0-433E-B4AA-8F0D80F218B7}"/>
              </a:ext>
            </a:extLst>
          </p:cNvPr>
          <p:cNvGrpSpPr>
            <a:grpSpLocks/>
          </p:cNvGrpSpPr>
          <p:nvPr/>
        </p:nvGrpSpPr>
        <p:grpSpPr bwMode="auto">
          <a:xfrm>
            <a:off x="2686050" y="2598738"/>
            <a:ext cx="269875" cy="365125"/>
            <a:chOff x="1692" y="1002"/>
            <a:chExt cx="170" cy="230"/>
          </a:xfrm>
        </p:grpSpPr>
        <p:sp>
          <p:nvSpPr>
            <p:cNvPr id="22301" name="Freeform 797">
              <a:extLst>
                <a:ext uri="{FF2B5EF4-FFF2-40B4-BE49-F238E27FC236}">
                  <a16:creationId xmlns:a16="http://schemas.microsoft.com/office/drawing/2014/main" id="{0ABFB5BC-DA21-4849-8815-5A8E17F819DA}"/>
                </a:ext>
              </a:extLst>
            </p:cNvPr>
            <p:cNvSpPr>
              <a:spLocks/>
            </p:cNvSpPr>
            <p:nvPr/>
          </p:nvSpPr>
          <p:spPr bwMode="auto">
            <a:xfrm>
              <a:off x="1712" y="1100"/>
              <a:ext cx="129" cy="34"/>
            </a:xfrm>
            <a:custGeom>
              <a:avLst/>
              <a:gdLst>
                <a:gd name="T0" fmla="*/ 45 w 363"/>
                <a:gd name="T1" fmla="*/ 0 h 91"/>
                <a:gd name="T2" fmla="*/ 0 w 363"/>
                <a:gd name="T3" fmla="*/ 46 h 91"/>
                <a:gd name="T4" fmla="*/ 45 w 363"/>
                <a:gd name="T5" fmla="*/ 91 h 91"/>
                <a:gd name="T6" fmla="*/ 318 w 363"/>
                <a:gd name="T7" fmla="*/ 91 h 91"/>
                <a:gd name="T8" fmla="*/ 363 w 363"/>
                <a:gd name="T9" fmla="*/ 46 h 91"/>
                <a:gd name="T10" fmla="*/ 318 w 363"/>
                <a:gd name="T11" fmla="*/ 0 h 91"/>
                <a:gd name="T12" fmla="*/ 45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45" y="0"/>
                  </a:moveTo>
                  <a:lnTo>
                    <a:pt x="0" y="46"/>
                  </a:lnTo>
                  <a:lnTo>
                    <a:pt x="45" y="91"/>
                  </a:lnTo>
                  <a:lnTo>
                    <a:pt x="318" y="91"/>
                  </a:lnTo>
                  <a:lnTo>
                    <a:pt x="363" y="46"/>
                  </a:lnTo>
                  <a:lnTo>
                    <a:pt x="318" y="0"/>
                  </a:lnTo>
                  <a:lnTo>
                    <a:pt x="45" y="0"/>
                  </a:lnTo>
                  <a:close/>
                </a:path>
              </a:pathLst>
            </a:cu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302" name="Freeform 798">
              <a:extLst>
                <a:ext uri="{FF2B5EF4-FFF2-40B4-BE49-F238E27FC236}">
                  <a16:creationId xmlns:a16="http://schemas.microsoft.com/office/drawing/2014/main" id="{EF0D65A9-0EBB-4589-9A2A-4B6F3633EE3D}"/>
                </a:ext>
              </a:extLst>
            </p:cNvPr>
            <p:cNvSpPr>
              <a:spLocks/>
            </p:cNvSpPr>
            <p:nvPr/>
          </p:nvSpPr>
          <p:spPr bwMode="auto">
            <a:xfrm>
              <a:off x="1828" y="1124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303" name="Freeform 799">
              <a:extLst>
                <a:ext uri="{FF2B5EF4-FFF2-40B4-BE49-F238E27FC236}">
                  <a16:creationId xmlns:a16="http://schemas.microsoft.com/office/drawing/2014/main" id="{CB18C313-AD20-41B7-BBF6-84CE02D55BE2}"/>
                </a:ext>
              </a:extLst>
            </p:cNvPr>
            <p:cNvSpPr>
              <a:spLocks/>
            </p:cNvSpPr>
            <p:nvPr/>
          </p:nvSpPr>
          <p:spPr bwMode="auto">
            <a:xfrm>
              <a:off x="1828" y="1002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304" name="Freeform 800">
              <a:extLst>
                <a:ext uri="{FF2B5EF4-FFF2-40B4-BE49-F238E27FC236}">
                  <a16:creationId xmlns:a16="http://schemas.microsoft.com/office/drawing/2014/main" id="{3F246C9B-1EFD-49E2-934A-3274266CEC26}"/>
                </a:ext>
              </a:extLst>
            </p:cNvPr>
            <p:cNvSpPr>
              <a:spLocks/>
            </p:cNvSpPr>
            <p:nvPr/>
          </p:nvSpPr>
          <p:spPr bwMode="auto">
            <a:xfrm>
              <a:off x="1692" y="1002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2305" name="Group 801">
            <a:extLst>
              <a:ext uri="{FF2B5EF4-FFF2-40B4-BE49-F238E27FC236}">
                <a16:creationId xmlns:a16="http://schemas.microsoft.com/office/drawing/2014/main" id="{0DF19B1C-1B56-4A4B-92E8-110F1A4E6623}"/>
              </a:ext>
            </a:extLst>
          </p:cNvPr>
          <p:cNvGrpSpPr>
            <a:grpSpLocks/>
          </p:cNvGrpSpPr>
          <p:nvPr/>
        </p:nvGrpSpPr>
        <p:grpSpPr bwMode="auto">
          <a:xfrm>
            <a:off x="6954838" y="2598738"/>
            <a:ext cx="261937" cy="365125"/>
            <a:chOff x="4381" y="1002"/>
            <a:chExt cx="165" cy="230"/>
          </a:xfrm>
        </p:grpSpPr>
        <p:sp>
          <p:nvSpPr>
            <p:cNvPr id="22306" name="Freeform 802">
              <a:extLst>
                <a:ext uri="{FF2B5EF4-FFF2-40B4-BE49-F238E27FC236}">
                  <a16:creationId xmlns:a16="http://schemas.microsoft.com/office/drawing/2014/main" id="{AE3D3D1A-06CC-4730-A112-B26D9E4B46C6}"/>
                </a:ext>
              </a:extLst>
            </p:cNvPr>
            <p:cNvSpPr>
              <a:spLocks/>
            </p:cNvSpPr>
            <p:nvPr/>
          </p:nvSpPr>
          <p:spPr bwMode="auto">
            <a:xfrm>
              <a:off x="4381" y="1002"/>
              <a:ext cx="57" cy="108"/>
            </a:xfrm>
            <a:custGeom>
              <a:avLst/>
              <a:gdLst>
                <a:gd name="T0" fmla="*/ 0 w 226"/>
                <a:gd name="T1" fmla="*/ 363 h 408"/>
                <a:gd name="T2" fmla="*/ 45 w 226"/>
                <a:gd name="T3" fmla="*/ 408 h 408"/>
                <a:gd name="T4" fmla="*/ 136 w 226"/>
                <a:gd name="T5" fmla="*/ 363 h 408"/>
                <a:gd name="T6" fmla="*/ 226 w 226"/>
                <a:gd name="T7" fmla="*/ 46 h 408"/>
                <a:gd name="T8" fmla="*/ 181 w 226"/>
                <a:gd name="T9" fmla="*/ 0 h 408"/>
                <a:gd name="T10" fmla="*/ 90 w 226"/>
                <a:gd name="T11" fmla="*/ 46 h 408"/>
                <a:gd name="T12" fmla="*/ 0 w 226"/>
                <a:gd name="T13" fmla="*/ 363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6" h="408">
                  <a:moveTo>
                    <a:pt x="0" y="363"/>
                  </a:moveTo>
                  <a:lnTo>
                    <a:pt x="45" y="408"/>
                  </a:lnTo>
                  <a:lnTo>
                    <a:pt x="136" y="363"/>
                  </a:lnTo>
                  <a:lnTo>
                    <a:pt x="226" y="46"/>
                  </a:lnTo>
                  <a:lnTo>
                    <a:pt x="181" y="0"/>
                  </a:lnTo>
                  <a:lnTo>
                    <a:pt x="90" y="46"/>
                  </a:lnTo>
                  <a:lnTo>
                    <a:pt x="0" y="363"/>
                  </a:lnTo>
                  <a:close/>
                </a:path>
              </a:pathLst>
            </a:cu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307" name="Freeform 803">
              <a:extLst>
                <a:ext uri="{FF2B5EF4-FFF2-40B4-BE49-F238E27FC236}">
                  <a16:creationId xmlns:a16="http://schemas.microsoft.com/office/drawing/2014/main" id="{3814C282-E471-4F47-9349-400FFE796178}"/>
                </a:ext>
              </a:extLst>
            </p:cNvPr>
            <p:cNvSpPr>
              <a:spLocks/>
            </p:cNvSpPr>
            <p:nvPr/>
          </p:nvSpPr>
          <p:spPr bwMode="auto">
            <a:xfrm>
              <a:off x="4453" y="1124"/>
              <a:ext cx="59" cy="108"/>
            </a:xfrm>
            <a:custGeom>
              <a:avLst/>
              <a:gdLst>
                <a:gd name="T0" fmla="*/ 0 w 226"/>
                <a:gd name="T1" fmla="*/ 363 h 408"/>
                <a:gd name="T2" fmla="*/ 45 w 226"/>
                <a:gd name="T3" fmla="*/ 408 h 408"/>
                <a:gd name="T4" fmla="*/ 136 w 226"/>
                <a:gd name="T5" fmla="*/ 363 h 408"/>
                <a:gd name="T6" fmla="*/ 226 w 226"/>
                <a:gd name="T7" fmla="*/ 46 h 408"/>
                <a:gd name="T8" fmla="*/ 181 w 226"/>
                <a:gd name="T9" fmla="*/ 0 h 408"/>
                <a:gd name="T10" fmla="*/ 90 w 226"/>
                <a:gd name="T11" fmla="*/ 46 h 408"/>
                <a:gd name="T12" fmla="*/ 0 w 226"/>
                <a:gd name="T13" fmla="*/ 363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6" h="408">
                  <a:moveTo>
                    <a:pt x="0" y="363"/>
                  </a:moveTo>
                  <a:lnTo>
                    <a:pt x="45" y="408"/>
                  </a:lnTo>
                  <a:lnTo>
                    <a:pt x="136" y="363"/>
                  </a:lnTo>
                  <a:lnTo>
                    <a:pt x="226" y="46"/>
                  </a:lnTo>
                  <a:lnTo>
                    <a:pt x="181" y="0"/>
                  </a:lnTo>
                  <a:lnTo>
                    <a:pt x="90" y="46"/>
                  </a:lnTo>
                  <a:lnTo>
                    <a:pt x="0" y="363"/>
                  </a:lnTo>
                  <a:close/>
                </a:path>
              </a:pathLst>
            </a:cu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308" name="Freeform 804">
              <a:extLst>
                <a:ext uri="{FF2B5EF4-FFF2-40B4-BE49-F238E27FC236}">
                  <a16:creationId xmlns:a16="http://schemas.microsoft.com/office/drawing/2014/main" id="{BC90C6F5-1BA3-43C1-BF33-00B378AA9FFD}"/>
                </a:ext>
              </a:extLst>
            </p:cNvPr>
            <p:cNvSpPr>
              <a:spLocks/>
            </p:cNvSpPr>
            <p:nvPr/>
          </p:nvSpPr>
          <p:spPr bwMode="auto">
            <a:xfrm>
              <a:off x="4489" y="1002"/>
              <a:ext cx="57" cy="108"/>
            </a:xfrm>
            <a:custGeom>
              <a:avLst/>
              <a:gdLst>
                <a:gd name="T0" fmla="*/ 0 w 226"/>
                <a:gd name="T1" fmla="*/ 363 h 408"/>
                <a:gd name="T2" fmla="*/ 45 w 226"/>
                <a:gd name="T3" fmla="*/ 408 h 408"/>
                <a:gd name="T4" fmla="*/ 136 w 226"/>
                <a:gd name="T5" fmla="*/ 363 h 408"/>
                <a:gd name="T6" fmla="*/ 226 w 226"/>
                <a:gd name="T7" fmla="*/ 46 h 408"/>
                <a:gd name="T8" fmla="*/ 181 w 226"/>
                <a:gd name="T9" fmla="*/ 0 h 408"/>
                <a:gd name="T10" fmla="*/ 90 w 226"/>
                <a:gd name="T11" fmla="*/ 46 h 408"/>
                <a:gd name="T12" fmla="*/ 0 w 226"/>
                <a:gd name="T13" fmla="*/ 363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6" h="408">
                  <a:moveTo>
                    <a:pt x="0" y="363"/>
                  </a:moveTo>
                  <a:lnTo>
                    <a:pt x="45" y="408"/>
                  </a:lnTo>
                  <a:lnTo>
                    <a:pt x="136" y="363"/>
                  </a:lnTo>
                  <a:lnTo>
                    <a:pt x="226" y="46"/>
                  </a:lnTo>
                  <a:lnTo>
                    <a:pt x="181" y="0"/>
                  </a:lnTo>
                  <a:lnTo>
                    <a:pt x="90" y="46"/>
                  </a:lnTo>
                  <a:lnTo>
                    <a:pt x="0" y="363"/>
                  </a:lnTo>
                  <a:close/>
                </a:path>
              </a:pathLst>
            </a:cu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309" name="Freeform 805">
              <a:extLst>
                <a:ext uri="{FF2B5EF4-FFF2-40B4-BE49-F238E27FC236}">
                  <a16:creationId xmlns:a16="http://schemas.microsoft.com/office/drawing/2014/main" id="{5EA3A87A-8F38-4F76-BFE1-8DFB36444DA3}"/>
                </a:ext>
              </a:extLst>
            </p:cNvPr>
            <p:cNvSpPr>
              <a:spLocks/>
            </p:cNvSpPr>
            <p:nvPr/>
          </p:nvSpPr>
          <p:spPr bwMode="auto">
            <a:xfrm>
              <a:off x="4396" y="1103"/>
              <a:ext cx="100" cy="28"/>
            </a:xfrm>
            <a:custGeom>
              <a:avLst/>
              <a:gdLst>
                <a:gd name="T0" fmla="*/ 91 w 363"/>
                <a:gd name="T1" fmla="*/ 0 h 91"/>
                <a:gd name="T2" fmla="*/ 0 w 363"/>
                <a:gd name="T3" fmla="*/ 45 h 91"/>
                <a:gd name="T4" fmla="*/ 45 w 363"/>
                <a:gd name="T5" fmla="*/ 91 h 91"/>
                <a:gd name="T6" fmla="*/ 272 w 363"/>
                <a:gd name="T7" fmla="*/ 91 h 91"/>
                <a:gd name="T8" fmla="*/ 363 w 363"/>
                <a:gd name="T9" fmla="*/ 45 h 91"/>
                <a:gd name="T10" fmla="*/ 318 w 363"/>
                <a:gd name="T11" fmla="*/ 0 h 91"/>
                <a:gd name="T12" fmla="*/ 91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91" y="0"/>
                  </a:moveTo>
                  <a:lnTo>
                    <a:pt x="0" y="45"/>
                  </a:lnTo>
                  <a:lnTo>
                    <a:pt x="45" y="91"/>
                  </a:lnTo>
                  <a:lnTo>
                    <a:pt x="272" y="91"/>
                  </a:lnTo>
                  <a:lnTo>
                    <a:pt x="363" y="45"/>
                  </a:lnTo>
                  <a:lnTo>
                    <a:pt x="318" y="0"/>
                  </a:lnTo>
                  <a:lnTo>
                    <a:pt x="91" y="0"/>
                  </a:lnTo>
                  <a:close/>
                </a:path>
              </a:pathLst>
            </a:cu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2310" name="Group 806">
            <a:extLst>
              <a:ext uri="{FF2B5EF4-FFF2-40B4-BE49-F238E27FC236}">
                <a16:creationId xmlns:a16="http://schemas.microsoft.com/office/drawing/2014/main" id="{DF6F3235-2A1B-4B47-A167-B654AD62C934}"/>
              </a:ext>
            </a:extLst>
          </p:cNvPr>
          <p:cNvGrpSpPr>
            <a:grpSpLocks/>
          </p:cNvGrpSpPr>
          <p:nvPr/>
        </p:nvGrpSpPr>
        <p:grpSpPr bwMode="auto">
          <a:xfrm>
            <a:off x="3009900" y="2565400"/>
            <a:ext cx="269875" cy="431800"/>
            <a:chOff x="1896" y="981"/>
            <a:chExt cx="170" cy="272"/>
          </a:xfrm>
        </p:grpSpPr>
        <p:sp>
          <p:nvSpPr>
            <p:cNvPr id="22311" name="Freeform 807">
              <a:extLst>
                <a:ext uri="{FF2B5EF4-FFF2-40B4-BE49-F238E27FC236}">
                  <a16:creationId xmlns:a16="http://schemas.microsoft.com/office/drawing/2014/main" id="{05D62595-6535-4A1B-95A1-689F5F018BF4}"/>
                </a:ext>
              </a:extLst>
            </p:cNvPr>
            <p:cNvSpPr>
              <a:spLocks/>
            </p:cNvSpPr>
            <p:nvPr/>
          </p:nvSpPr>
          <p:spPr bwMode="auto">
            <a:xfrm>
              <a:off x="1916" y="981"/>
              <a:ext cx="129" cy="34"/>
            </a:xfrm>
            <a:custGeom>
              <a:avLst/>
              <a:gdLst>
                <a:gd name="T0" fmla="*/ 45 w 363"/>
                <a:gd name="T1" fmla="*/ 0 h 91"/>
                <a:gd name="T2" fmla="*/ 0 w 363"/>
                <a:gd name="T3" fmla="*/ 46 h 91"/>
                <a:gd name="T4" fmla="*/ 45 w 363"/>
                <a:gd name="T5" fmla="*/ 91 h 91"/>
                <a:gd name="T6" fmla="*/ 318 w 363"/>
                <a:gd name="T7" fmla="*/ 91 h 91"/>
                <a:gd name="T8" fmla="*/ 363 w 363"/>
                <a:gd name="T9" fmla="*/ 46 h 91"/>
                <a:gd name="T10" fmla="*/ 318 w 363"/>
                <a:gd name="T11" fmla="*/ 0 h 91"/>
                <a:gd name="T12" fmla="*/ 45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45" y="0"/>
                  </a:moveTo>
                  <a:lnTo>
                    <a:pt x="0" y="46"/>
                  </a:lnTo>
                  <a:lnTo>
                    <a:pt x="45" y="91"/>
                  </a:lnTo>
                  <a:lnTo>
                    <a:pt x="318" y="91"/>
                  </a:lnTo>
                  <a:lnTo>
                    <a:pt x="363" y="46"/>
                  </a:lnTo>
                  <a:lnTo>
                    <a:pt x="318" y="0"/>
                  </a:lnTo>
                  <a:lnTo>
                    <a:pt x="45" y="0"/>
                  </a:lnTo>
                  <a:close/>
                </a:path>
              </a:pathLst>
            </a:cu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312" name="Freeform 808">
              <a:extLst>
                <a:ext uri="{FF2B5EF4-FFF2-40B4-BE49-F238E27FC236}">
                  <a16:creationId xmlns:a16="http://schemas.microsoft.com/office/drawing/2014/main" id="{3F89598B-4D10-4EF7-803A-FDB048CA2CE2}"/>
                </a:ext>
              </a:extLst>
            </p:cNvPr>
            <p:cNvSpPr>
              <a:spLocks/>
            </p:cNvSpPr>
            <p:nvPr/>
          </p:nvSpPr>
          <p:spPr bwMode="auto">
            <a:xfrm>
              <a:off x="1916" y="1100"/>
              <a:ext cx="129" cy="34"/>
            </a:xfrm>
            <a:custGeom>
              <a:avLst/>
              <a:gdLst>
                <a:gd name="T0" fmla="*/ 45 w 363"/>
                <a:gd name="T1" fmla="*/ 0 h 91"/>
                <a:gd name="T2" fmla="*/ 0 w 363"/>
                <a:gd name="T3" fmla="*/ 46 h 91"/>
                <a:gd name="T4" fmla="*/ 45 w 363"/>
                <a:gd name="T5" fmla="*/ 91 h 91"/>
                <a:gd name="T6" fmla="*/ 318 w 363"/>
                <a:gd name="T7" fmla="*/ 91 h 91"/>
                <a:gd name="T8" fmla="*/ 363 w 363"/>
                <a:gd name="T9" fmla="*/ 46 h 91"/>
                <a:gd name="T10" fmla="*/ 318 w 363"/>
                <a:gd name="T11" fmla="*/ 0 h 91"/>
                <a:gd name="T12" fmla="*/ 45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45" y="0"/>
                  </a:moveTo>
                  <a:lnTo>
                    <a:pt x="0" y="46"/>
                  </a:lnTo>
                  <a:lnTo>
                    <a:pt x="45" y="91"/>
                  </a:lnTo>
                  <a:lnTo>
                    <a:pt x="318" y="91"/>
                  </a:lnTo>
                  <a:lnTo>
                    <a:pt x="363" y="46"/>
                  </a:lnTo>
                  <a:lnTo>
                    <a:pt x="318" y="0"/>
                  </a:lnTo>
                  <a:lnTo>
                    <a:pt x="45" y="0"/>
                  </a:lnTo>
                  <a:close/>
                </a:path>
              </a:pathLst>
            </a:cu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313" name="Freeform 809">
              <a:extLst>
                <a:ext uri="{FF2B5EF4-FFF2-40B4-BE49-F238E27FC236}">
                  <a16:creationId xmlns:a16="http://schemas.microsoft.com/office/drawing/2014/main" id="{ED11CE68-69BA-4055-97DB-7059E0A69768}"/>
                </a:ext>
              </a:extLst>
            </p:cNvPr>
            <p:cNvSpPr>
              <a:spLocks/>
            </p:cNvSpPr>
            <p:nvPr/>
          </p:nvSpPr>
          <p:spPr bwMode="auto">
            <a:xfrm>
              <a:off x="1916" y="1219"/>
              <a:ext cx="129" cy="34"/>
            </a:xfrm>
            <a:custGeom>
              <a:avLst/>
              <a:gdLst>
                <a:gd name="T0" fmla="*/ 45 w 363"/>
                <a:gd name="T1" fmla="*/ 0 h 91"/>
                <a:gd name="T2" fmla="*/ 0 w 363"/>
                <a:gd name="T3" fmla="*/ 46 h 91"/>
                <a:gd name="T4" fmla="*/ 45 w 363"/>
                <a:gd name="T5" fmla="*/ 91 h 91"/>
                <a:gd name="T6" fmla="*/ 318 w 363"/>
                <a:gd name="T7" fmla="*/ 91 h 91"/>
                <a:gd name="T8" fmla="*/ 363 w 363"/>
                <a:gd name="T9" fmla="*/ 46 h 91"/>
                <a:gd name="T10" fmla="*/ 318 w 363"/>
                <a:gd name="T11" fmla="*/ 0 h 91"/>
                <a:gd name="T12" fmla="*/ 45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45" y="0"/>
                  </a:moveTo>
                  <a:lnTo>
                    <a:pt x="0" y="46"/>
                  </a:lnTo>
                  <a:lnTo>
                    <a:pt x="45" y="91"/>
                  </a:lnTo>
                  <a:lnTo>
                    <a:pt x="318" y="91"/>
                  </a:lnTo>
                  <a:lnTo>
                    <a:pt x="363" y="46"/>
                  </a:lnTo>
                  <a:lnTo>
                    <a:pt x="318" y="0"/>
                  </a:lnTo>
                  <a:lnTo>
                    <a:pt x="45" y="0"/>
                  </a:lnTo>
                  <a:close/>
                </a:path>
              </a:pathLst>
            </a:cu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314" name="Freeform 810">
              <a:extLst>
                <a:ext uri="{FF2B5EF4-FFF2-40B4-BE49-F238E27FC236}">
                  <a16:creationId xmlns:a16="http://schemas.microsoft.com/office/drawing/2014/main" id="{E336FDE1-513F-4299-8F65-59F99952AF3A}"/>
                </a:ext>
              </a:extLst>
            </p:cNvPr>
            <p:cNvSpPr>
              <a:spLocks/>
            </p:cNvSpPr>
            <p:nvPr/>
          </p:nvSpPr>
          <p:spPr bwMode="auto">
            <a:xfrm>
              <a:off x="2032" y="1124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315" name="Freeform 811">
              <a:extLst>
                <a:ext uri="{FF2B5EF4-FFF2-40B4-BE49-F238E27FC236}">
                  <a16:creationId xmlns:a16="http://schemas.microsoft.com/office/drawing/2014/main" id="{1ECAB64F-9AC6-4C7A-95AF-6C2D17694989}"/>
                </a:ext>
              </a:extLst>
            </p:cNvPr>
            <p:cNvSpPr>
              <a:spLocks/>
            </p:cNvSpPr>
            <p:nvPr/>
          </p:nvSpPr>
          <p:spPr bwMode="auto">
            <a:xfrm>
              <a:off x="1896" y="1002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2316" name="Group 812">
            <a:extLst>
              <a:ext uri="{FF2B5EF4-FFF2-40B4-BE49-F238E27FC236}">
                <a16:creationId xmlns:a16="http://schemas.microsoft.com/office/drawing/2014/main" id="{DAC65B78-9D56-4B0B-AFD3-646A51691A0D}"/>
              </a:ext>
            </a:extLst>
          </p:cNvPr>
          <p:cNvGrpSpPr>
            <a:grpSpLocks/>
          </p:cNvGrpSpPr>
          <p:nvPr/>
        </p:nvGrpSpPr>
        <p:grpSpPr bwMode="auto">
          <a:xfrm>
            <a:off x="7202488" y="2565400"/>
            <a:ext cx="287337" cy="431800"/>
            <a:chOff x="4537" y="981"/>
            <a:chExt cx="181" cy="272"/>
          </a:xfrm>
        </p:grpSpPr>
        <p:sp>
          <p:nvSpPr>
            <p:cNvPr id="22317" name="Freeform 813">
              <a:extLst>
                <a:ext uri="{FF2B5EF4-FFF2-40B4-BE49-F238E27FC236}">
                  <a16:creationId xmlns:a16="http://schemas.microsoft.com/office/drawing/2014/main" id="{48E7452D-207D-4E95-B34B-58537D200A30}"/>
                </a:ext>
              </a:extLst>
            </p:cNvPr>
            <p:cNvSpPr>
              <a:spLocks/>
            </p:cNvSpPr>
            <p:nvPr/>
          </p:nvSpPr>
          <p:spPr bwMode="auto">
            <a:xfrm>
              <a:off x="4562" y="1002"/>
              <a:ext cx="57" cy="108"/>
            </a:xfrm>
            <a:custGeom>
              <a:avLst/>
              <a:gdLst>
                <a:gd name="T0" fmla="*/ 0 w 226"/>
                <a:gd name="T1" fmla="*/ 363 h 408"/>
                <a:gd name="T2" fmla="*/ 45 w 226"/>
                <a:gd name="T3" fmla="*/ 408 h 408"/>
                <a:gd name="T4" fmla="*/ 136 w 226"/>
                <a:gd name="T5" fmla="*/ 363 h 408"/>
                <a:gd name="T6" fmla="*/ 226 w 226"/>
                <a:gd name="T7" fmla="*/ 46 h 408"/>
                <a:gd name="T8" fmla="*/ 181 w 226"/>
                <a:gd name="T9" fmla="*/ 0 h 408"/>
                <a:gd name="T10" fmla="*/ 90 w 226"/>
                <a:gd name="T11" fmla="*/ 46 h 408"/>
                <a:gd name="T12" fmla="*/ 0 w 226"/>
                <a:gd name="T13" fmla="*/ 363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6" h="408">
                  <a:moveTo>
                    <a:pt x="0" y="363"/>
                  </a:moveTo>
                  <a:lnTo>
                    <a:pt x="45" y="408"/>
                  </a:lnTo>
                  <a:lnTo>
                    <a:pt x="136" y="363"/>
                  </a:lnTo>
                  <a:lnTo>
                    <a:pt x="226" y="46"/>
                  </a:lnTo>
                  <a:lnTo>
                    <a:pt x="181" y="0"/>
                  </a:lnTo>
                  <a:lnTo>
                    <a:pt x="90" y="46"/>
                  </a:lnTo>
                  <a:lnTo>
                    <a:pt x="0" y="363"/>
                  </a:lnTo>
                  <a:close/>
                </a:path>
              </a:pathLst>
            </a:cu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318" name="Freeform 814">
              <a:extLst>
                <a:ext uri="{FF2B5EF4-FFF2-40B4-BE49-F238E27FC236}">
                  <a16:creationId xmlns:a16="http://schemas.microsoft.com/office/drawing/2014/main" id="{66805513-89B2-44B6-95FF-6AF811C9EF29}"/>
                </a:ext>
              </a:extLst>
            </p:cNvPr>
            <p:cNvSpPr>
              <a:spLocks/>
            </p:cNvSpPr>
            <p:nvPr/>
          </p:nvSpPr>
          <p:spPr bwMode="auto">
            <a:xfrm>
              <a:off x="4634" y="1124"/>
              <a:ext cx="59" cy="108"/>
            </a:xfrm>
            <a:custGeom>
              <a:avLst/>
              <a:gdLst>
                <a:gd name="T0" fmla="*/ 0 w 226"/>
                <a:gd name="T1" fmla="*/ 363 h 408"/>
                <a:gd name="T2" fmla="*/ 45 w 226"/>
                <a:gd name="T3" fmla="*/ 408 h 408"/>
                <a:gd name="T4" fmla="*/ 136 w 226"/>
                <a:gd name="T5" fmla="*/ 363 h 408"/>
                <a:gd name="T6" fmla="*/ 226 w 226"/>
                <a:gd name="T7" fmla="*/ 46 h 408"/>
                <a:gd name="T8" fmla="*/ 181 w 226"/>
                <a:gd name="T9" fmla="*/ 0 h 408"/>
                <a:gd name="T10" fmla="*/ 90 w 226"/>
                <a:gd name="T11" fmla="*/ 46 h 408"/>
                <a:gd name="T12" fmla="*/ 0 w 226"/>
                <a:gd name="T13" fmla="*/ 363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6" h="408">
                  <a:moveTo>
                    <a:pt x="0" y="363"/>
                  </a:moveTo>
                  <a:lnTo>
                    <a:pt x="45" y="408"/>
                  </a:lnTo>
                  <a:lnTo>
                    <a:pt x="136" y="363"/>
                  </a:lnTo>
                  <a:lnTo>
                    <a:pt x="226" y="46"/>
                  </a:lnTo>
                  <a:lnTo>
                    <a:pt x="181" y="0"/>
                  </a:lnTo>
                  <a:lnTo>
                    <a:pt x="90" y="46"/>
                  </a:lnTo>
                  <a:lnTo>
                    <a:pt x="0" y="363"/>
                  </a:lnTo>
                  <a:close/>
                </a:path>
              </a:pathLst>
            </a:cu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319" name="Freeform 815">
              <a:extLst>
                <a:ext uri="{FF2B5EF4-FFF2-40B4-BE49-F238E27FC236}">
                  <a16:creationId xmlns:a16="http://schemas.microsoft.com/office/drawing/2014/main" id="{BE74908E-61BD-4D2C-AD13-A39BA70498B7}"/>
                </a:ext>
              </a:extLst>
            </p:cNvPr>
            <p:cNvSpPr>
              <a:spLocks/>
            </p:cNvSpPr>
            <p:nvPr/>
          </p:nvSpPr>
          <p:spPr bwMode="auto">
            <a:xfrm>
              <a:off x="4577" y="1103"/>
              <a:ext cx="100" cy="28"/>
            </a:xfrm>
            <a:custGeom>
              <a:avLst/>
              <a:gdLst>
                <a:gd name="T0" fmla="*/ 91 w 363"/>
                <a:gd name="T1" fmla="*/ 0 h 91"/>
                <a:gd name="T2" fmla="*/ 0 w 363"/>
                <a:gd name="T3" fmla="*/ 45 h 91"/>
                <a:gd name="T4" fmla="*/ 45 w 363"/>
                <a:gd name="T5" fmla="*/ 91 h 91"/>
                <a:gd name="T6" fmla="*/ 272 w 363"/>
                <a:gd name="T7" fmla="*/ 91 h 91"/>
                <a:gd name="T8" fmla="*/ 363 w 363"/>
                <a:gd name="T9" fmla="*/ 45 h 91"/>
                <a:gd name="T10" fmla="*/ 318 w 363"/>
                <a:gd name="T11" fmla="*/ 0 h 91"/>
                <a:gd name="T12" fmla="*/ 91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91" y="0"/>
                  </a:moveTo>
                  <a:lnTo>
                    <a:pt x="0" y="45"/>
                  </a:lnTo>
                  <a:lnTo>
                    <a:pt x="45" y="91"/>
                  </a:lnTo>
                  <a:lnTo>
                    <a:pt x="272" y="91"/>
                  </a:lnTo>
                  <a:lnTo>
                    <a:pt x="363" y="45"/>
                  </a:lnTo>
                  <a:lnTo>
                    <a:pt x="318" y="0"/>
                  </a:lnTo>
                  <a:lnTo>
                    <a:pt x="91" y="0"/>
                  </a:lnTo>
                  <a:close/>
                </a:path>
              </a:pathLst>
            </a:cu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320" name="Freeform 816">
              <a:extLst>
                <a:ext uri="{FF2B5EF4-FFF2-40B4-BE49-F238E27FC236}">
                  <a16:creationId xmlns:a16="http://schemas.microsoft.com/office/drawing/2014/main" id="{7FA805AA-978A-4D31-8757-EB0E8654D6CD}"/>
                </a:ext>
              </a:extLst>
            </p:cNvPr>
            <p:cNvSpPr>
              <a:spLocks/>
            </p:cNvSpPr>
            <p:nvPr/>
          </p:nvSpPr>
          <p:spPr bwMode="auto">
            <a:xfrm>
              <a:off x="4537" y="1226"/>
              <a:ext cx="99" cy="27"/>
            </a:xfrm>
            <a:custGeom>
              <a:avLst/>
              <a:gdLst>
                <a:gd name="T0" fmla="*/ 91 w 363"/>
                <a:gd name="T1" fmla="*/ 0 h 91"/>
                <a:gd name="T2" fmla="*/ 0 w 363"/>
                <a:gd name="T3" fmla="*/ 45 h 91"/>
                <a:gd name="T4" fmla="*/ 45 w 363"/>
                <a:gd name="T5" fmla="*/ 91 h 91"/>
                <a:gd name="T6" fmla="*/ 272 w 363"/>
                <a:gd name="T7" fmla="*/ 91 h 91"/>
                <a:gd name="T8" fmla="*/ 363 w 363"/>
                <a:gd name="T9" fmla="*/ 45 h 91"/>
                <a:gd name="T10" fmla="*/ 318 w 363"/>
                <a:gd name="T11" fmla="*/ 0 h 91"/>
                <a:gd name="T12" fmla="*/ 91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91" y="0"/>
                  </a:moveTo>
                  <a:lnTo>
                    <a:pt x="0" y="45"/>
                  </a:lnTo>
                  <a:lnTo>
                    <a:pt x="45" y="91"/>
                  </a:lnTo>
                  <a:lnTo>
                    <a:pt x="272" y="91"/>
                  </a:lnTo>
                  <a:lnTo>
                    <a:pt x="363" y="45"/>
                  </a:lnTo>
                  <a:lnTo>
                    <a:pt x="318" y="0"/>
                  </a:lnTo>
                  <a:lnTo>
                    <a:pt x="91" y="0"/>
                  </a:lnTo>
                  <a:close/>
                </a:path>
              </a:pathLst>
            </a:cu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321" name="Freeform 817">
              <a:extLst>
                <a:ext uri="{FF2B5EF4-FFF2-40B4-BE49-F238E27FC236}">
                  <a16:creationId xmlns:a16="http://schemas.microsoft.com/office/drawing/2014/main" id="{9E3333EC-385D-414E-A35F-B97F76EC51CE}"/>
                </a:ext>
              </a:extLst>
            </p:cNvPr>
            <p:cNvSpPr>
              <a:spLocks/>
            </p:cNvSpPr>
            <p:nvPr/>
          </p:nvSpPr>
          <p:spPr bwMode="auto">
            <a:xfrm>
              <a:off x="4618" y="981"/>
              <a:ext cx="100" cy="27"/>
            </a:xfrm>
            <a:custGeom>
              <a:avLst/>
              <a:gdLst>
                <a:gd name="T0" fmla="*/ 91 w 363"/>
                <a:gd name="T1" fmla="*/ 0 h 91"/>
                <a:gd name="T2" fmla="*/ 0 w 363"/>
                <a:gd name="T3" fmla="*/ 45 h 91"/>
                <a:gd name="T4" fmla="*/ 45 w 363"/>
                <a:gd name="T5" fmla="*/ 91 h 91"/>
                <a:gd name="T6" fmla="*/ 272 w 363"/>
                <a:gd name="T7" fmla="*/ 91 h 91"/>
                <a:gd name="T8" fmla="*/ 363 w 363"/>
                <a:gd name="T9" fmla="*/ 45 h 91"/>
                <a:gd name="T10" fmla="*/ 318 w 363"/>
                <a:gd name="T11" fmla="*/ 0 h 91"/>
                <a:gd name="T12" fmla="*/ 91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91" y="0"/>
                  </a:moveTo>
                  <a:lnTo>
                    <a:pt x="0" y="45"/>
                  </a:lnTo>
                  <a:lnTo>
                    <a:pt x="45" y="91"/>
                  </a:lnTo>
                  <a:lnTo>
                    <a:pt x="272" y="91"/>
                  </a:lnTo>
                  <a:lnTo>
                    <a:pt x="363" y="45"/>
                  </a:lnTo>
                  <a:lnTo>
                    <a:pt x="318" y="0"/>
                  </a:lnTo>
                  <a:lnTo>
                    <a:pt x="91" y="0"/>
                  </a:lnTo>
                  <a:close/>
                </a:path>
              </a:pathLst>
            </a:cu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2322" name="Group 818">
            <a:extLst>
              <a:ext uri="{FF2B5EF4-FFF2-40B4-BE49-F238E27FC236}">
                <a16:creationId xmlns:a16="http://schemas.microsoft.com/office/drawing/2014/main" id="{44A32B8E-4A0E-459D-9A92-704F738D4131}"/>
              </a:ext>
            </a:extLst>
          </p:cNvPr>
          <p:cNvGrpSpPr>
            <a:grpSpLocks/>
          </p:cNvGrpSpPr>
          <p:nvPr/>
        </p:nvGrpSpPr>
        <p:grpSpPr bwMode="auto">
          <a:xfrm>
            <a:off x="3335338" y="2565400"/>
            <a:ext cx="269875" cy="431800"/>
            <a:chOff x="2101" y="981"/>
            <a:chExt cx="170" cy="272"/>
          </a:xfrm>
        </p:grpSpPr>
        <p:sp>
          <p:nvSpPr>
            <p:cNvPr id="22323" name="Freeform 819">
              <a:extLst>
                <a:ext uri="{FF2B5EF4-FFF2-40B4-BE49-F238E27FC236}">
                  <a16:creationId xmlns:a16="http://schemas.microsoft.com/office/drawing/2014/main" id="{88482512-7B94-4C03-98C3-A6111B781540}"/>
                </a:ext>
              </a:extLst>
            </p:cNvPr>
            <p:cNvSpPr>
              <a:spLocks/>
            </p:cNvSpPr>
            <p:nvPr/>
          </p:nvSpPr>
          <p:spPr bwMode="auto">
            <a:xfrm>
              <a:off x="2121" y="981"/>
              <a:ext cx="129" cy="34"/>
            </a:xfrm>
            <a:custGeom>
              <a:avLst/>
              <a:gdLst>
                <a:gd name="T0" fmla="*/ 45 w 363"/>
                <a:gd name="T1" fmla="*/ 0 h 91"/>
                <a:gd name="T2" fmla="*/ 0 w 363"/>
                <a:gd name="T3" fmla="*/ 46 h 91"/>
                <a:gd name="T4" fmla="*/ 45 w 363"/>
                <a:gd name="T5" fmla="*/ 91 h 91"/>
                <a:gd name="T6" fmla="*/ 318 w 363"/>
                <a:gd name="T7" fmla="*/ 91 h 91"/>
                <a:gd name="T8" fmla="*/ 363 w 363"/>
                <a:gd name="T9" fmla="*/ 46 h 91"/>
                <a:gd name="T10" fmla="*/ 318 w 363"/>
                <a:gd name="T11" fmla="*/ 0 h 91"/>
                <a:gd name="T12" fmla="*/ 45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45" y="0"/>
                  </a:moveTo>
                  <a:lnTo>
                    <a:pt x="0" y="46"/>
                  </a:lnTo>
                  <a:lnTo>
                    <a:pt x="45" y="91"/>
                  </a:lnTo>
                  <a:lnTo>
                    <a:pt x="318" y="91"/>
                  </a:lnTo>
                  <a:lnTo>
                    <a:pt x="363" y="46"/>
                  </a:lnTo>
                  <a:lnTo>
                    <a:pt x="318" y="0"/>
                  </a:lnTo>
                  <a:lnTo>
                    <a:pt x="45" y="0"/>
                  </a:lnTo>
                  <a:close/>
                </a:path>
              </a:pathLst>
            </a:cu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324" name="Freeform 820">
              <a:extLst>
                <a:ext uri="{FF2B5EF4-FFF2-40B4-BE49-F238E27FC236}">
                  <a16:creationId xmlns:a16="http://schemas.microsoft.com/office/drawing/2014/main" id="{45960491-41A4-484C-8C96-9A0AEFDEE295}"/>
                </a:ext>
              </a:extLst>
            </p:cNvPr>
            <p:cNvSpPr>
              <a:spLocks/>
            </p:cNvSpPr>
            <p:nvPr/>
          </p:nvSpPr>
          <p:spPr bwMode="auto">
            <a:xfrm>
              <a:off x="2121" y="1100"/>
              <a:ext cx="129" cy="34"/>
            </a:xfrm>
            <a:custGeom>
              <a:avLst/>
              <a:gdLst>
                <a:gd name="T0" fmla="*/ 45 w 363"/>
                <a:gd name="T1" fmla="*/ 0 h 91"/>
                <a:gd name="T2" fmla="*/ 0 w 363"/>
                <a:gd name="T3" fmla="*/ 46 h 91"/>
                <a:gd name="T4" fmla="*/ 45 w 363"/>
                <a:gd name="T5" fmla="*/ 91 h 91"/>
                <a:gd name="T6" fmla="*/ 318 w 363"/>
                <a:gd name="T7" fmla="*/ 91 h 91"/>
                <a:gd name="T8" fmla="*/ 363 w 363"/>
                <a:gd name="T9" fmla="*/ 46 h 91"/>
                <a:gd name="T10" fmla="*/ 318 w 363"/>
                <a:gd name="T11" fmla="*/ 0 h 91"/>
                <a:gd name="T12" fmla="*/ 45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45" y="0"/>
                  </a:moveTo>
                  <a:lnTo>
                    <a:pt x="0" y="46"/>
                  </a:lnTo>
                  <a:lnTo>
                    <a:pt x="45" y="91"/>
                  </a:lnTo>
                  <a:lnTo>
                    <a:pt x="318" y="91"/>
                  </a:lnTo>
                  <a:lnTo>
                    <a:pt x="363" y="46"/>
                  </a:lnTo>
                  <a:lnTo>
                    <a:pt x="318" y="0"/>
                  </a:lnTo>
                  <a:lnTo>
                    <a:pt x="45" y="0"/>
                  </a:lnTo>
                  <a:close/>
                </a:path>
              </a:pathLst>
            </a:cu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325" name="Freeform 821">
              <a:extLst>
                <a:ext uri="{FF2B5EF4-FFF2-40B4-BE49-F238E27FC236}">
                  <a16:creationId xmlns:a16="http://schemas.microsoft.com/office/drawing/2014/main" id="{85BE16C7-35CD-49F8-B19E-F89E3A5324FD}"/>
                </a:ext>
              </a:extLst>
            </p:cNvPr>
            <p:cNvSpPr>
              <a:spLocks/>
            </p:cNvSpPr>
            <p:nvPr/>
          </p:nvSpPr>
          <p:spPr bwMode="auto">
            <a:xfrm>
              <a:off x="2121" y="1219"/>
              <a:ext cx="129" cy="34"/>
            </a:xfrm>
            <a:custGeom>
              <a:avLst/>
              <a:gdLst>
                <a:gd name="T0" fmla="*/ 45 w 363"/>
                <a:gd name="T1" fmla="*/ 0 h 91"/>
                <a:gd name="T2" fmla="*/ 0 w 363"/>
                <a:gd name="T3" fmla="*/ 46 h 91"/>
                <a:gd name="T4" fmla="*/ 45 w 363"/>
                <a:gd name="T5" fmla="*/ 91 h 91"/>
                <a:gd name="T6" fmla="*/ 318 w 363"/>
                <a:gd name="T7" fmla="*/ 91 h 91"/>
                <a:gd name="T8" fmla="*/ 363 w 363"/>
                <a:gd name="T9" fmla="*/ 46 h 91"/>
                <a:gd name="T10" fmla="*/ 318 w 363"/>
                <a:gd name="T11" fmla="*/ 0 h 91"/>
                <a:gd name="T12" fmla="*/ 45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45" y="0"/>
                  </a:moveTo>
                  <a:lnTo>
                    <a:pt x="0" y="46"/>
                  </a:lnTo>
                  <a:lnTo>
                    <a:pt x="45" y="91"/>
                  </a:lnTo>
                  <a:lnTo>
                    <a:pt x="318" y="91"/>
                  </a:lnTo>
                  <a:lnTo>
                    <a:pt x="363" y="46"/>
                  </a:lnTo>
                  <a:lnTo>
                    <a:pt x="318" y="0"/>
                  </a:lnTo>
                  <a:lnTo>
                    <a:pt x="45" y="0"/>
                  </a:lnTo>
                  <a:close/>
                </a:path>
              </a:pathLst>
            </a:cu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326" name="Freeform 822">
              <a:extLst>
                <a:ext uri="{FF2B5EF4-FFF2-40B4-BE49-F238E27FC236}">
                  <a16:creationId xmlns:a16="http://schemas.microsoft.com/office/drawing/2014/main" id="{6A42F327-8248-4E5E-BA45-0B442216BCFE}"/>
                </a:ext>
              </a:extLst>
            </p:cNvPr>
            <p:cNvSpPr>
              <a:spLocks/>
            </p:cNvSpPr>
            <p:nvPr/>
          </p:nvSpPr>
          <p:spPr bwMode="auto">
            <a:xfrm>
              <a:off x="2101" y="1124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327" name="Freeform 823">
              <a:extLst>
                <a:ext uri="{FF2B5EF4-FFF2-40B4-BE49-F238E27FC236}">
                  <a16:creationId xmlns:a16="http://schemas.microsoft.com/office/drawing/2014/main" id="{3A7CE448-0C3D-412D-8C94-5A26CFBD9540}"/>
                </a:ext>
              </a:extLst>
            </p:cNvPr>
            <p:cNvSpPr>
              <a:spLocks/>
            </p:cNvSpPr>
            <p:nvPr/>
          </p:nvSpPr>
          <p:spPr bwMode="auto">
            <a:xfrm>
              <a:off x="2237" y="1124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328" name="Freeform 824">
              <a:extLst>
                <a:ext uri="{FF2B5EF4-FFF2-40B4-BE49-F238E27FC236}">
                  <a16:creationId xmlns:a16="http://schemas.microsoft.com/office/drawing/2014/main" id="{2ACDFA93-C64E-4A19-9216-8BA0DC5CE32F}"/>
                </a:ext>
              </a:extLst>
            </p:cNvPr>
            <p:cNvSpPr>
              <a:spLocks/>
            </p:cNvSpPr>
            <p:nvPr/>
          </p:nvSpPr>
          <p:spPr bwMode="auto">
            <a:xfrm>
              <a:off x="2101" y="1002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2329" name="Group 825">
            <a:extLst>
              <a:ext uri="{FF2B5EF4-FFF2-40B4-BE49-F238E27FC236}">
                <a16:creationId xmlns:a16="http://schemas.microsoft.com/office/drawing/2014/main" id="{7F9A5783-2C82-4732-A052-9EFB492777A9}"/>
              </a:ext>
            </a:extLst>
          </p:cNvPr>
          <p:cNvGrpSpPr>
            <a:grpSpLocks/>
          </p:cNvGrpSpPr>
          <p:nvPr/>
        </p:nvGrpSpPr>
        <p:grpSpPr bwMode="auto">
          <a:xfrm>
            <a:off x="7473950" y="2565400"/>
            <a:ext cx="304800" cy="431800"/>
            <a:chOff x="4708" y="981"/>
            <a:chExt cx="192" cy="272"/>
          </a:xfrm>
        </p:grpSpPr>
        <p:sp>
          <p:nvSpPr>
            <p:cNvPr id="22330" name="Freeform 826">
              <a:extLst>
                <a:ext uri="{FF2B5EF4-FFF2-40B4-BE49-F238E27FC236}">
                  <a16:creationId xmlns:a16="http://schemas.microsoft.com/office/drawing/2014/main" id="{AC5723DA-DAF4-4078-99EE-7896A360FCBE}"/>
                </a:ext>
              </a:extLst>
            </p:cNvPr>
            <p:cNvSpPr>
              <a:spLocks/>
            </p:cNvSpPr>
            <p:nvPr/>
          </p:nvSpPr>
          <p:spPr bwMode="auto">
            <a:xfrm>
              <a:off x="4708" y="1124"/>
              <a:ext cx="58" cy="108"/>
            </a:xfrm>
            <a:custGeom>
              <a:avLst/>
              <a:gdLst>
                <a:gd name="T0" fmla="*/ 0 w 226"/>
                <a:gd name="T1" fmla="*/ 363 h 408"/>
                <a:gd name="T2" fmla="*/ 45 w 226"/>
                <a:gd name="T3" fmla="*/ 408 h 408"/>
                <a:gd name="T4" fmla="*/ 136 w 226"/>
                <a:gd name="T5" fmla="*/ 363 h 408"/>
                <a:gd name="T6" fmla="*/ 226 w 226"/>
                <a:gd name="T7" fmla="*/ 46 h 408"/>
                <a:gd name="T8" fmla="*/ 181 w 226"/>
                <a:gd name="T9" fmla="*/ 0 h 408"/>
                <a:gd name="T10" fmla="*/ 90 w 226"/>
                <a:gd name="T11" fmla="*/ 46 h 408"/>
                <a:gd name="T12" fmla="*/ 0 w 226"/>
                <a:gd name="T13" fmla="*/ 363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6" h="408">
                  <a:moveTo>
                    <a:pt x="0" y="363"/>
                  </a:moveTo>
                  <a:lnTo>
                    <a:pt x="45" y="408"/>
                  </a:lnTo>
                  <a:lnTo>
                    <a:pt x="136" y="363"/>
                  </a:lnTo>
                  <a:lnTo>
                    <a:pt x="226" y="46"/>
                  </a:lnTo>
                  <a:lnTo>
                    <a:pt x="181" y="0"/>
                  </a:lnTo>
                  <a:lnTo>
                    <a:pt x="90" y="46"/>
                  </a:lnTo>
                  <a:lnTo>
                    <a:pt x="0" y="363"/>
                  </a:lnTo>
                  <a:close/>
                </a:path>
              </a:pathLst>
            </a:cu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331" name="Freeform 827">
              <a:extLst>
                <a:ext uri="{FF2B5EF4-FFF2-40B4-BE49-F238E27FC236}">
                  <a16:creationId xmlns:a16="http://schemas.microsoft.com/office/drawing/2014/main" id="{56F5AE8C-0F03-4586-9D9C-AF238B1CB20F}"/>
                </a:ext>
              </a:extLst>
            </p:cNvPr>
            <p:cNvSpPr>
              <a:spLocks/>
            </p:cNvSpPr>
            <p:nvPr/>
          </p:nvSpPr>
          <p:spPr bwMode="auto">
            <a:xfrm>
              <a:off x="4744" y="1002"/>
              <a:ext cx="57" cy="108"/>
            </a:xfrm>
            <a:custGeom>
              <a:avLst/>
              <a:gdLst>
                <a:gd name="T0" fmla="*/ 0 w 226"/>
                <a:gd name="T1" fmla="*/ 363 h 408"/>
                <a:gd name="T2" fmla="*/ 45 w 226"/>
                <a:gd name="T3" fmla="*/ 408 h 408"/>
                <a:gd name="T4" fmla="*/ 136 w 226"/>
                <a:gd name="T5" fmla="*/ 363 h 408"/>
                <a:gd name="T6" fmla="*/ 226 w 226"/>
                <a:gd name="T7" fmla="*/ 46 h 408"/>
                <a:gd name="T8" fmla="*/ 181 w 226"/>
                <a:gd name="T9" fmla="*/ 0 h 408"/>
                <a:gd name="T10" fmla="*/ 90 w 226"/>
                <a:gd name="T11" fmla="*/ 46 h 408"/>
                <a:gd name="T12" fmla="*/ 0 w 226"/>
                <a:gd name="T13" fmla="*/ 363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6" h="408">
                  <a:moveTo>
                    <a:pt x="0" y="363"/>
                  </a:moveTo>
                  <a:lnTo>
                    <a:pt x="45" y="408"/>
                  </a:lnTo>
                  <a:lnTo>
                    <a:pt x="136" y="363"/>
                  </a:lnTo>
                  <a:lnTo>
                    <a:pt x="226" y="46"/>
                  </a:lnTo>
                  <a:lnTo>
                    <a:pt x="181" y="0"/>
                  </a:lnTo>
                  <a:lnTo>
                    <a:pt x="90" y="46"/>
                  </a:lnTo>
                  <a:lnTo>
                    <a:pt x="0" y="363"/>
                  </a:lnTo>
                  <a:close/>
                </a:path>
              </a:pathLst>
            </a:cu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332" name="Freeform 828">
              <a:extLst>
                <a:ext uri="{FF2B5EF4-FFF2-40B4-BE49-F238E27FC236}">
                  <a16:creationId xmlns:a16="http://schemas.microsoft.com/office/drawing/2014/main" id="{98898BE7-AF4A-482D-BAA9-924BCA40B8F7}"/>
                </a:ext>
              </a:extLst>
            </p:cNvPr>
            <p:cNvSpPr>
              <a:spLocks/>
            </p:cNvSpPr>
            <p:nvPr/>
          </p:nvSpPr>
          <p:spPr bwMode="auto">
            <a:xfrm>
              <a:off x="4816" y="1124"/>
              <a:ext cx="59" cy="108"/>
            </a:xfrm>
            <a:custGeom>
              <a:avLst/>
              <a:gdLst>
                <a:gd name="T0" fmla="*/ 0 w 226"/>
                <a:gd name="T1" fmla="*/ 363 h 408"/>
                <a:gd name="T2" fmla="*/ 45 w 226"/>
                <a:gd name="T3" fmla="*/ 408 h 408"/>
                <a:gd name="T4" fmla="*/ 136 w 226"/>
                <a:gd name="T5" fmla="*/ 363 h 408"/>
                <a:gd name="T6" fmla="*/ 226 w 226"/>
                <a:gd name="T7" fmla="*/ 46 h 408"/>
                <a:gd name="T8" fmla="*/ 181 w 226"/>
                <a:gd name="T9" fmla="*/ 0 h 408"/>
                <a:gd name="T10" fmla="*/ 90 w 226"/>
                <a:gd name="T11" fmla="*/ 46 h 408"/>
                <a:gd name="T12" fmla="*/ 0 w 226"/>
                <a:gd name="T13" fmla="*/ 363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6" h="408">
                  <a:moveTo>
                    <a:pt x="0" y="363"/>
                  </a:moveTo>
                  <a:lnTo>
                    <a:pt x="45" y="408"/>
                  </a:lnTo>
                  <a:lnTo>
                    <a:pt x="136" y="363"/>
                  </a:lnTo>
                  <a:lnTo>
                    <a:pt x="226" y="46"/>
                  </a:lnTo>
                  <a:lnTo>
                    <a:pt x="181" y="0"/>
                  </a:lnTo>
                  <a:lnTo>
                    <a:pt x="90" y="46"/>
                  </a:lnTo>
                  <a:lnTo>
                    <a:pt x="0" y="363"/>
                  </a:lnTo>
                  <a:close/>
                </a:path>
              </a:pathLst>
            </a:cu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333" name="Freeform 829">
              <a:extLst>
                <a:ext uri="{FF2B5EF4-FFF2-40B4-BE49-F238E27FC236}">
                  <a16:creationId xmlns:a16="http://schemas.microsoft.com/office/drawing/2014/main" id="{15BD7358-AAD7-41AE-84AA-1D3665F0C08D}"/>
                </a:ext>
              </a:extLst>
            </p:cNvPr>
            <p:cNvSpPr>
              <a:spLocks/>
            </p:cNvSpPr>
            <p:nvPr/>
          </p:nvSpPr>
          <p:spPr bwMode="auto">
            <a:xfrm>
              <a:off x="4759" y="1103"/>
              <a:ext cx="100" cy="28"/>
            </a:xfrm>
            <a:custGeom>
              <a:avLst/>
              <a:gdLst>
                <a:gd name="T0" fmla="*/ 91 w 363"/>
                <a:gd name="T1" fmla="*/ 0 h 91"/>
                <a:gd name="T2" fmla="*/ 0 w 363"/>
                <a:gd name="T3" fmla="*/ 45 h 91"/>
                <a:gd name="T4" fmla="*/ 45 w 363"/>
                <a:gd name="T5" fmla="*/ 91 h 91"/>
                <a:gd name="T6" fmla="*/ 272 w 363"/>
                <a:gd name="T7" fmla="*/ 91 h 91"/>
                <a:gd name="T8" fmla="*/ 363 w 363"/>
                <a:gd name="T9" fmla="*/ 45 h 91"/>
                <a:gd name="T10" fmla="*/ 318 w 363"/>
                <a:gd name="T11" fmla="*/ 0 h 91"/>
                <a:gd name="T12" fmla="*/ 91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91" y="0"/>
                  </a:moveTo>
                  <a:lnTo>
                    <a:pt x="0" y="45"/>
                  </a:lnTo>
                  <a:lnTo>
                    <a:pt x="45" y="91"/>
                  </a:lnTo>
                  <a:lnTo>
                    <a:pt x="272" y="91"/>
                  </a:lnTo>
                  <a:lnTo>
                    <a:pt x="363" y="45"/>
                  </a:lnTo>
                  <a:lnTo>
                    <a:pt x="318" y="0"/>
                  </a:lnTo>
                  <a:lnTo>
                    <a:pt x="91" y="0"/>
                  </a:lnTo>
                  <a:close/>
                </a:path>
              </a:pathLst>
            </a:cu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334" name="Freeform 830">
              <a:extLst>
                <a:ext uri="{FF2B5EF4-FFF2-40B4-BE49-F238E27FC236}">
                  <a16:creationId xmlns:a16="http://schemas.microsoft.com/office/drawing/2014/main" id="{64370610-B6BB-4FE9-A14E-8455C4E31F3D}"/>
                </a:ext>
              </a:extLst>
            </p:cNvPr>
            <p:cNvSpPr>
              <a:spLocks/>
            </p:cNvSpPr>
            <p:nvPr/>
          </p:nvSpPr>
          <p:spPr bwMode="auto">
            <a:xfrm>
              <a:off x="4719" y="1226"/>
              <a:ext cx="99" cy="27"/>
            </a:xfrm>
            <a:custGeom>
              <a:avLst/>
              <a:gdLst>
                <a:gd name="T0" fmla="*/ 91 w 363"/>
                <a:gd name="T1" fmla="*/ 0 h 91"/>
                <a:gd name="T2" fmla="*/ 0 w 363"/>
                <a:gd name="T3" fmla="*/ 45 h 91"/>
                <a:gd name="T4" fmla="*/ 45 w 363"/>
                <a:gd name="T5" fmla="*/ 91 h 91"/>
                <a:gd name="T6" fmla="*/ 272 w 363"/>
                <a:gd name="T7" fmla="*/ 91 h 91"/>
                <a:gd name="T8" fmla="*/ 363 w 363"/>
                <a:gd name="T9" fmla="*/ 45 h 91"/>
                <a:gd name="T10" fmla="*/ 318 w 363"/>
                <a:gd name="T11" fmla="*/ 0 h 91"/>
                <a:gd name="T12" fmla="*/ 91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91" y="0"/>
                  </a:moveTo>
                  <a:lnTo>
                    <a:pt x="0" y="45"/>
                  </a:lnTo>
                  <a:lnTo>
                    <a:pt x="45" y="91"/>
                  </a:lnTo>
                  <a:lnTo>
                    <a:pt x="272" y="91"/>
                  </a:lnTo>
                  <a:lnTo>
                    <a:pt x="363" y="45"/>
                  </a:lnTo>
                  <a:lnTo>
                    <a:pt x="318" y="0"/>
                  </a:lnTo>
                  <a:lnTo>
                    <a:pt x="91" y="0"/>
                  </a:lnTo>
                  <a:close/>
                </a:path>
              </a:pathLst>
            </a:cu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335" name="Freeform 831">
              <a:extLst>
                <a:ext uri="{FF2B5EF4-FFF2-40B4-BE49-F238E27FC236}">
                  <a16:creationId xmlns:a16="http://schemas.microsoft.com/office/drawing/2014/main" id="{A1B7E165-18F3-4E88-85F0-9ADAD605A1C6}"/>
                </a:ext>
              </a:extLst>
            </p:cNvPr>
            <p:cNvSpPr>
              <a:spLocks/>
            </p:cNvSpPr>
            <p:nvPr/>
          </p:nvSpPr>
          <p:spPr bwMode="auto">
            <a:xfrm>
              <a:off x="4800" y="981"/>
              <a:ext cx="100" cy="27"/>
            </a:xfrm>
            <a:custGeom>
              <a:avLst/>
              <a:gdLst>
                <a:gd name="T0" fmla="*/ 91 w 363"/>
                <a:gd name="T1" fmla="*/ 0 h 91"/>
                <a:gd name="T2" fmla="*/ 0 w 363"/>
                <a:gd name="T3" fmla="*/ 45 h 91"/>
                <a:gd name="T4" fmla="*/ 45 w 363"/>
                <a:gd name="T5" fmla="*/ 91 h 91"/>
                <a:gd name="T6" fmla="*/ 272 w 363"/>
                <a:gd name="T7" fmla="*/ 91 h 91"/>
                <a:gd name="T8" fmla="*/ 363 w 363"/>
                <a:gd name="T9" fmla="*/ 45 h 91"/>
                <a:gd name="T10" fmla="*/ 318 w 363"/>
                <a:gd name="T11" fmla="*/ 0 h 91"/>
                <a:gd name="T12" fmla="*/ 91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91" y="0"/>
                  </a:moveTo>
                  <a:lnTo>
                    <a:pt x="0" y="45"/>
                  </a:lnTo>
                  <a:lnTo>
                    <a:pt x="45" y="91"/>
                  </a:lnTo>
                  <a:lnTo>
                    <a:pt x="272" y="91"/>
                  </a:lnTo>
                  <a:lnTo>
                    <a:pt x="363" y="45"/>
                  </a:lnTo>
                  <a:lnTo>
                    <a:pt x="318" y="0"/>
                  </a:lnTo>
                  <a:lnTo>
                    <a:pt x="91" y="0"/>
                  </a:lnTo>
                  <a:close/>
                </a:path>
              </a:pathLst>
            </a:cu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2336" name="Group 832">
            <a:extLst>
              <a:ext uri="{FF2B5EF4-FFF2-40B4-BE49-F238E27FC236}">
                <a16:creationId xmlns:a16="http://schemas.microsoft.com/office/drawing/2014/main" id="{647B68D0-E121-4C10-A5DA-134220DA9A57}"/>
              </a:ext>
            </a:extLst>
          </p:cNvPr>
          <p:cNvGrpSpPr>
            <a:grpSpLocks/>
          </p:cNvGrpSpPr>
          <p:nvPr/>
        </p:nvGrpSpPr>
        <p:grpSpPr bwMode="auto">
          <a:xfrm>
            <a:off x="3690938" y="2565400"/>
            <a:ext cx="238125" cy="398463"/>
            <a:chOff x="2325" y="981"/>
            <a:chExt cx="150" cy="251"/>
          </a:xfrm>
        </p:grpSpPr>
        <p:sp>
          <p:nvSpPr>
            <p:cNvPr id="22337" name="Freeform 833">
              <a:extLst>
                <a:ext uri="{FF2B5EF4-FFF2-40B4-BE49-F238E27FC236}">
                  <a16:creationId xmlns:a16="http://schemas.microsoft.com/office/drawing/2014/main" id="{8D208979-D93B-4132-9D42-3D78F31F6CF0}"/>
                </a:ext>
              </a:extLst>
            </p:cNvPr>
            <p:cNvSpPr>
              <a:spLocks/>
            </p:cNvSpPr>
            <p:nvPr/>
          </p:nvSpPr>
          <p:spPr bwMode="auto">
            <a:xfrm>
              <a:off x="2325" y="981"/>
              <a:ext cx="129" cy="34"/>
            </a:xfrm>
            <a:custGeom>
              <a:avLst/>
              <a:gdLst>
                <a:gd name="T0" fmla="*/ 45 w 363"/>
                <a:gd name="T1" fmla="*/ 0 h 91"/>
                <a:gd name="T2" fmla="*/ 0 w 363"/>
                <a:gd name="T3" fmla="*/ 46 h 91"/>
                <a:gd name="T4" fmla="*/ 45 w 363"/>
                <a:gd name="T5" fmla="*/ 91 h 91"/>
                <a:gd name="T6" fmla="*/ 318 w 363"/>
                <a:gd name="T7" fmla="*/ 91 h 91"/>
                <a:gd name="T8" fmla="*/ 363 w 363"/>
                <a:gd name="T9" fmla="*/ 46 h 91"/>
                <a:gd name="T10" fmla="*/ 318 w 363"/>
                <a:gd name="T11" fmla="*/ 0 h 91"/>
                <a:gd name="T12" fmla="*/ 45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45" y="0"/>
                  </a:moveTo>
                  <a:lnTo>
                    <a:pt x="0" y="46"/>
                  </a:lnTo>
                  <a:lnTo>
                    <a:pt x="45" y="91"/>
                  </a:lnTo>
                  <a:lnTo>
                    <a:pt x="318" y="91"/>
                  </a:lnTo>
                  <a:lnTo>
                    <a:pt x="363" y="46"/>
                  </a:lnTo>
                  <a:lnTo>
                    <a:pt x="318" y="0"/>
                  </a:lnTo>
                  <a:lnTo>
                    <a:pt x="45" y="0"/>
                  </a:lnTo>
                  <a:close/>
                </a:path>
              </a:pathLst>
            </a:cu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338" name="Freeform 834">
              <a:extLst>
                <a:ext uri="{FF2B5EF4-FFF2-40B4-BE49-F238E27FC236}">
                  <a16:creationId xmlns:a16="http://schemas.microsoft.com/office/drawing/2014/main" id="{C3E3588A-9EDE-4D07-9115-FE587F4577B1}"/>
                </a:ext>
              </a:extLst>
            </p:cNvPr>
            <p:cNvSpPr>
              <a:spLocks/>
            </p:cNvSpPr>
            <p:nvPr/>
          </p:nvSpPr>
          <p:spPr bwMode="auto">
            <a:xfrm>
              <a:off x="2441" y="1124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339" name="Freeform 835">
              <a:extLst>
                <a:ext uri="{FF2B5EF4-FFF2-40B4-BE49-F238E27FC236}">
                  <a16:creationId xmlns:a16="http://schemas.microsoft.com/office/drawing/2014/main" id="{24D3235C-B989-4B18-A80F-3D19AA19E66E}"/>
                </a:ext>
              </a:extLst>
            </p:cNvPr>
            <p:cNvSpPr>
              <a:spLocks/>
            </p:cNvSpPr>
            <p:nvPr/>
          </p:nvSpPr>
          <p:spPr bwMode="auto">
            <a:xfrm>
              <a:off x="2441" y="1002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2340" name="Group 836">
            <a:extLst>
              <a:ext uri="{FF2B5EF4-FFF2-40B4-BE49-F238E27FC236}">
                <a16:creationId xmlns:a16="http://schemas.microsoft.com/office/drawing/2014/main" id="{9089ADA2-C143-4930-82E6-0E83940FA44A}"/>
              </a:ext>
            </a:extLst>
          </p:cNvPr>
          <p:cNvGrpSpPr>
            <a:grpSpLocks/>
          </p:cNvGrpSpPr>
          <p:nvPr/>
        </p:nvGrpSpPr>
        <p:grpSpPr bwMode="auto">
          <a:xfrm>
            <a:off x="7907338" y="2565400"/>
            <a:ext cx="173037" cy="398463"/>
            <a:chOff x="4981" y="981"/>
            <a:chExt cx="109" cy="251"/>
          </a:xfrm>
        </p:grpSpPr>
        <p:sp>
          <p:nvSpPr>
            <p:cNvPr id="22341" name="Freeform 837">
              <a:extLst>
                <a:ext uri="{FF2B5EF4-FFF2-40B4-BE49-F238E27FC236}">
                  <a16:creationId xmlns:a16="http://schemas.microsoft.com/office/drawing/2014/main" id="{1EE4A6AC-2493-4734-A058-494A33458985}"/>
                </a:ext>
              </a:extLst>
            </p:cNvPr>
            <p:cNvSpPr>
              <a:spLocks/>
            </p:cNvSpPr>
            <p:nvPr/>
          </p:nvSpPr>
          <p:spPr bwMode="auto">
            <a:xfrm>
              <a:off x="4997" y="1124"/>
              <a:ext cx="59" cy="108"/>
            </a:xfrm>
            <a:custGeom>
              <a:avLst/>
              <a:gdLst>
                <a:gd name="T0" fmla="*/ 0 w 226"/>
                <a:gd name="T1" fmla="*/ 363 h 408"/>
                <a:gd name="T2" fmla="*/ 45 w 226"/>
                <a:gd name="T3" fmla="*/ 408 h 408"/>
                <a:gd name="T4" fmla="*/ 136 w 226"/>
                <a:gd name="T5" fmla="*/ 363 h 408"/>
                <a:gd name="T6" fmla="*/ 226 w 226"/>
                <a:gd name="T7" fmla="*/ 46 h 408"/>
                <a:gd name="T8" fmla="*/ 181 w 226"/>
                <a:gd name="T9" fmla="*/ 0 h 408"/>
                <a:gd name="T10" fmla="*/ 90 w 226"/>
                <a:gd name="T11" fmla="*/ 46 h 408"/>
                <a:gd name="T12" fmla="*/ 0 w 226"/>
                <a:gd name="T13" fmla="*/ 363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6" h="408">
                  <a:moveTo>
                    <a:pt x="0" y="363"/>
                  </a:moveTo>
                  <a:lnTo>
                    <a:pt x="45" y="408"/>
                  </a:lnTo>
                  <a:lnTo>
                    <a:pt x="136" y="363"/>
                  </a:lnTo>
                  <a:lnTo>
                    <a:pt x="226" y="46"/>
                  </a:lnTo>
                  <a:lnTo>
                    <a:pt x="181" y="0"/>
                  </a:lnTo>
                  <a:lnTo>
                    <a:pt x="90" y="46"/>
                  </a:lnTo>
                  <a:lnTo>
                    <a:pt x="0" y="363"/>
                  </a:lnTo>
                  <a:close/>
                </a:path>
              </a:pathLst>
            </a:cu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342" name="Freeform 838">
              <a:extLst>
                <a:ext uri="{FF2B5EF4-FFF2-40B4-BE49-F238E27FC236}">
                  <a16:creationId xmlns:a16="http://schemas.microsoft.com/office/drawing/2014/main" id="{E170BABA-1468-466A-98E1-E575B48B56EE}"/>
                </a:ext>
              </a:extLst>
            </p:cNvPr>
            <p:cNvSpPr>
              <a:spLocks/>
            </p:cNvSpPr>
            <p:nvPr/>
          </p:nvSpPr>
          <p:spPr bwMode="auto">
            <a:xfrm>
              <a:off x="5033" y="1002"/>
              <a:ext cx="57" cy="108"/>
            </a:xfrm>
            <a:custGeom>
              <a:avLst/>
              <a:gdLst>
                <a:gd name="T0" fmla="*/ 0 w 226"/>
                <a:gd name="T1" fmla="*/ 363 h 408"/>
                <a:gd name="T2" fmla="*/ 45 w 226"/>
                <a:gd name="T3" fmla="*/ 408 h 408"/>
                <a:gd name="T4" fmla="*/ 136 w 226"/>
                <a:gd name="T5" fmla="*/ 363 h 408"/>
                <a:gd name="T6" fmla="*/ 226 w 226"/>
                <a:gd name="T7" fmla="*/ 46 h 408"/>
                <a:gd name="T8" fmla="*/ 181 w 226"/>
                <a:gd name="T9" fmla="*/ 0 h 408"/>
                <a:gd name="T10" fmla="*/ 90 w 226"/>
                <a:gd name="T11" fmla="*/ 46 h 408"/>
                <a:gd name="T12" fmla="*/ 0 w 226"/>
                <a:gd name="T13" fmla="*/ 363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6" h="408">
                  <a:moveTo>
                    <a:pt x="0" y="363"/>
                  </a:moveTo>
                  <a:lnTo>
                    <a:pt x="45" y="408"/>
                  </a:lnTo>
                  <a:lnTo>
                    <a:pt x="136" y="363"/>
                  </a:lnTo>
                  <a:lnTo>
                    <a:pt x="226" y="46"/>
                  </a:lnTo>
                  <a:lnTo>
                    <a:pt x="181" y="0"/>
                  </a:lnTo>
                  <a:lnTo>
                    <a:pt x="90" y="46"/>
                  </a:lnTo>
                  <a:lnTo>
                    <a:pt x="0" y="363"/>
                  </a:lnTo>
                  <a:close/>
                </a:path>
              </a:pathLst>
            </a:cu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343" name="Freeform 839">
              <a:extLst>
                <a:ext uri="{FF2B5EF4-FFF2-40B4-BE49-F238E27FC236}">
                  <a16:creationId xmlns:a16="http://schemas.microsoft.com/office/drawing/2014/main" id="{2406A45E-FD7C-4A6D-B0A7-1170150A9D1C}"/>
                </a:ext>
              </a:extLst>
            </p:cNvPr>
            <p:cNvSpPr>
              <a:spLocks/>
            </p:cNvSpPr>
            <p:nvPr/>
          </p:nvSpPr>
          <p:spPr bwMode="auto">
            <a:xfrm>
              <a:off x="4981" y="981"/>
              <a:ext cx="100" cy="27"/>
            </a:xfrm>
            <a:custGeom>
              <a:avLst/>
              <a:gdLst>
                <a:gd name="T0" fmla="*/ 91 w 363"/>
                <a:gd name="T1" fmla="*/ 0 h 91"/>
                <a:gd name="T2" fmla="*/ 0 w 363"/>
                <a:gd name="T3" fmla="*/ 45 h 91"/>
                <a:gd name="T4" fmla="*/ 45 w 363"/>
                <a:gd name="T5" fmla="*/ 91 h 91"/>
                <a:gd name="T6" fmla="*/ 272 w 363"/>
                <a:gd name="T7" fmla="*/ 91 h 91"/>
                <a:gd name="T8" fmla="*/ 363 w 363"/>
                <a:gd name="T9" fmla="*/ 45 h 91"/>
                <a:gd name="T10" fmla="*/ 318 w 363"/>
                <a:gd name="T11" fmla="*/ 0 h 91"/>
                <a:gd name="T12" fmla="*/ 91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91" y="0"/>
                  </a:moveTo>
                  <a:lnTo>
                    <a:pt x="0" y="45"/>
                  </a:lnTo>
                  <a:lnTo>
                    <a:pt x="45" y="91"/>
                  </a:lnTo>
                  <a:lnTo>
                    <a:pt x="272" y="91"/>
                  </a:lnTo>
                  <a:lnTo>
                    <a:pt x="363" y="45"/>
                  </a:lnTo>
                  <a:lnTo>
                    <a:pt x="318" y="0"/>
                  </a:lnTo>
                  <a:lnTo>
                    <a:pt x="91" y="0"/>
                  </a:lnTo>
                  <a:close/>
                </a:path>
              </a:pathLst>
            </a:cu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2344" name="Group 840">
            <a:extLst>
              <a:ext uri="{FF2B5EF4-FFF2-40B4-BE49-F238E27FC236}">
                <a16:creationId xmlns:a16="http://schemas.microsoft.com/office/drawing/2014/main" id="{22EF5A63-C98C-4E1D-B991-6EBC87DC2882}"/>
              </a:ext>
            </a:extLst>
          </p:cNvPr>
          <p:cNvGrpSpPr>
            <a:grpSpLocks/>
          </p:cNvGrpSpPr>
          <p:nvPr/>
        </p:nvGrpSpPr>
        <p:grpSpPr bwMode="auto">
          <a:xfrm>
            <a:off x="3984625" y="2565400"/>
            <a:ext cx="269875" cy="431800"/>
            <a:chOff x="2510" y="981"/>
            <a:chExt cx="170" cy="272"/>
          </a:xfrm>
        </p:grpSpPr>
        <p:sp>
          <p:nvSpPr>
            <p:cNvPr id="22345" name="Freeform 841">
              <a:extLst>
                <a:ext uri="{FF2B5EF4-FFF2-40B4-BE49-F238E27FC236}">
                  <a16:creationId xmlns:a16="http://schemas.microsoft.com/office/drawing/2014/main" id="{5A8804CE-3269-432B-AFB5-FF047F23AA2A}"/>
                </a:ext>
              </a:extLst>
            </p:cNvPr>
            <p:cNvSpPr>
              <a:spLocks/>
            </p:cNvSpPr>
            <p:nvPr/>
          </p:nvSpPr>
          <p:spPr bwMode="auto">
            <a:xfrm>
              <a:off x="2530" y="981"/>
              <a:ext cx="129" cy="34"/>
            </a:xfrm>
            <a:custGeom>
              <a:avLst/>
              <a:gdLst>
                <a:gd name="T0" fmla="*/ 45 w 363"/>
                <a:gd name="T1" fmla="*/ 0 h 91"/>
                <a:gd name="T2" fmla="*/ 0 w 363"/>
                <a:gd name="T3" fmla="*/ 46 h 91"/>
                <a:gd name="T4" fmla="*/ 45 w 363"/>
                <a:gd name="T5" fmla="*/ 91 h 91"/>
                <a:gd name="T6" fmla="*/ 318 w 363"/>
                <a:gd name="T7" fmla="*/ 91 h 91"/>
                <a:gd name="T8" fmla="*/ 363 w 363"/>
                <a:gd name="T9" fmla="*/ 46 h 91"/>
                <a:gd name="T10" fmla="*/ 318 w 363"/>
                <a:gd name="T11" fmla="*/ 0 h 91"/>
                <a:gd name="T12" fmla="*/ 45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45" y="0"/>
                  </a:moveTo>
                  <a:lnTo>
                    <a:pt x="0" y="46"/>
                  </a:lnTo>
                  <a:lnTo>
                    <a:pt x="45" y="91"/>
                  </a:lnTo>
                  <a:lnTo>
                    <a:pt x="318" y="91"/>
                  </a:lnTo>
                  <a:lnTo>
                    <a:pt x="363" y="46"/>
                  </a:lnTo>
                  <a:lnTo>
                    <a:pt x="318" y="0"/>
                  </a:lnTo>
                  <a:lnTo>
                    <a:pt x="45" y="0"/>
                  </a:lnTo>
                  <a:close/>
                </a:path>
              </a:pathLst>
            </a:cu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346" name="Freeform 842">
              <a:extLst>
                <a:ext uri="{FF2B5EF4-FFF2-40B4-BE49-F238E27FC236}">
                  <a16:creationId xmlns:a16="http://schemas.microsoft.com/office/drawing/2014/main" id="{520B2994-600B-4704-81FB-3D51260837C0}"/>
                </a:ext>
              </a:extLst>
            </p:cNvPr>
            <p:cNvSpPr>
              <a:spLocks/>
            </p:cNvSpPr>
            <p:nvPr/>
          </p:nvSpPr>
          <p:spPr bwMode="auto">
            <a:xfrm>
              <a:off x="2530" y="1100"/>
              <a:ext cx="129" cy="34"/>
            </a:xfrm>
            <a:custGeom>
              <a:avLst/>
              <a:gdLst>
                <a:gd name="T0" fmla="*/ 45 w 363"/>
                <a:gd name="T1" fmla="*/ 0 h 91"/>
                <a:gd name="T2" fmla="*/ 0 w 363"/>
                <a:gd name="T3" fmla="*/ 46 h 91"/>
                <a:gd name="T4" fmla="*/ 45 w 363"/>
                <a:gd name="T5" fmla="*/ 91 h 91"/>
                <a:gd name="T6" fmla="*/ 318 w 363"/>
                <a:gd name="T7" fmla="*/ 91 h 91"/>
                <a:gd name="T8" fmla="*/ 363 w 363"/>
                <a:gd name="T9" fmla="*/ 46 h 91"/>
                <a:gd name="T10" fmla="*/ 318 w 363"/>
                <a:gd name="T11" fmla="*/ 0 h 91"/>
                <a:gd name="T12" fmla="*/ 45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45" y="0"/>
                  </a:moveTo>
                  <a:lnTo>
                    <a:pt x="0" y="46"/>
                  </a:lnTo>
                  <a:lnTo>
                    <a:pt x="45" y="91"/>
                  </a:lnTo>
                  <a:lnTo>
                    <a:pt x="318" y="91"/>
                  </a:lnTo>
                  <a:lnTo>
                    <a:pt x="363" y="46"/>
                  </a:lnTo>
                  <a:lnTo>
                    <a:pt x="318" y="0"/>
                  </a:lnTo>
                  <a:lnTo>
                    <a:pt x="45" y="0"/>
                  </a:lnTo>
                  <a:close/>
                </a:path>
              </a:pathLst>
            </a:cu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347" name="Freeform 843">
              <a:extLst>
                <a:ext uri="{FF2B5EF4-FFF2-40B4-BE49-F238E27FC236}">
                  <a16:creationId xmlns:a16="http://schemas.microsoft.com/office/drawing/2014/main" id="{2A02CEA0-4DE0-47FD-A192-C618E7E8DD09}"/>
                </a:ext>
              </a:extLst>
            </p:cNvPr>
            <p:cNvSpPr>
              <a:spLocks/>
            </p:cNvSpPr>
            <p:nvPr/>
          </p:nvSpPr>
          <p:spPr bwMode="auto">
            <a:xfrm>
              <a:off x="2530" y="1219"/>
              <a:ext cx="129" cy="34"/>
            </a:xfrm>
            <a:custGeom>
              <a:avLst/>
              <a:gdLst>
                <a:gd name="T0" fmla="*/ 45 w 363"/>
                <a:gd name="T1" fmla="*/ 0 h 91"/>
                <a:gd name="T2" fmla="*/ 0 w 363"/>
                <a:gd name="T3" fmla="*/ 46 h 91"/>
                <a:gd name="T4" fmla="*/ 45 w 363"/>
                <a:gd name="T5" fmla="*/ 91 h 91"/>
                <a:gd name="T6" fmla="*/ 318 w 363"/>
                <a:gd name="T7" fmla="*/ 91 h 91"/>
                <a:gd name="T8" fmla="*/ 363 w 363"/>
                <a:gd name="T9" fmla="*/ 46 h 91"/>
                <a:gd name="T10" fmla="*/ 318 w 363"/>
                <a:gd name="T11" fmla="*/ 0 h 91"/>
                <a:gd name="T12" fmla="*/ 45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45" y="0"/>
                  </a:moveTo>
                  <a:lnTo>
                    <a:pt x="0" y="46"/>
                  </a:lnTo>
                  <a:lnTo>
                    <a:pt x="45" y="91"/>
                  </a:lnTo>
                  <a:lnTo>
                    <a:pt x="318" y="91"/>
                  </a:lnTo>
                  <a:lnTo>
                    <a:pt x="363" y="46"/>
                  </a:lnTo>
                  <a:lnTo>
                    <a:pt x="318" y="0"/>
                  </a:lnTo>
                  <a:lnTo>
                    <a:pt x="45" y="0"/>
                  </a:lnTo>
                  <a:close/>
                </a:path>
              </a:pathLst>
            </a:cu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348" name="Freeform 844">
              <a:extLst>
                <a:ext uri="{FF2B5EF4-FFF2-40B4-BE49-F238E27FC236}">
                  <a16:creationId xmlns:a16="http://schemas.microsoft.com/office/drawing/2014/main" id="{5E06D23F-89CE-42DD-977D-EDBC0E313A7D}"/>
                </a:ext>
              </a:extLst>
            </p:cNvPr>
            <p:cNvSpPr>
              <a:spLocks/>
            </p:cNvSpPr>
            <p:nvPr/>
          </p:nvSpPr>
          <p:spPr bwMode="auto">
            <a:xfrm>
              <a:off x="2510" y="1124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349" name="Freeform 845">
              <a:extLst>
                <a:ext uri="{FF2B5EF4-FFF2-40B4-BE49-F238E27FC236}">
                  <a16:creationId xmlns:a16="http://schemas.microsoft.com/office/drawing/2014/main" id="{8DA95A92-CD64-4D92-A7C0-11C1AE4CCE5B}"/>
                </a:ext>
              </a:extLst>
            </p:cNvPr>
            <p:cNvSpPr>
              <a:spLocks/>
            </p:cNvSpPr>
            <p:nvPr/>
          </p:nvSpPr>
          <p:spPr bwMode="auto">
            <a:xfrm>
              <a:off x="2646" y="1124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350" name="Freeform 846">
              <a:extLst>
                <a:ext uri="{FF2B5EF4-FFF2-40B4-BE49-F238E27FC236}">
                  <a16:creationId xmlns:a16="http://schemas.microsoft.com/office/drawing/2014/main" id="{4B911087-8B45-4E0D-ACFC-9D2CFB9192FD}"/>
                </a:ext>
              </a:extLst>
            </p:cNvPr>
            <p:cNvSpPr>
              <a:spLocks/>
            </p:cNvSpPr>
            <p:nvPr/>
          </p:nvSpPr>
          <p:spPr bwMode="auto">
            <a:xfrm>
              <a:off x="2646" y="1002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351" name="Freeform 847">
              <a:extLst>
                <a:ext uri="{FF2B5EF4-FFF2-40B4-BE49-F238E27FC236}">
                  <a16:creationId xmlns:a16="http://schemas.microsoft.com/office/drawing/2014/main" id="{DD3F759C-226C-4F6D-B064-1DECE8BA0881}"/>
                </a:ext>
              </a:extLst>
            </p:cNvPr>
            <p:cNvSpPr>
              <a:spLocks/>
            </p:cNvSpPr>
            <p:nvPr/>
          </p:nvSpPr>
          <p:spPr bwMode="auto">
            <a:xfrm>
              <a:off x="2510" y="1002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2352" name="Group 848">
            <a:extLst>
              <a:ext uri="{FF2B5EF4-FFF2-40B4-BE49-F238E27FC236}">
                <a16:creationId xmlns:a16="http://schemas.microsoft.com/office/drawing/2014/main" id="{CF045EB2-7255-4038-999D-AF23AC2E36BF}"/>
              </a:ext>
            </a:extLst>
          </p:cNvPr>
          <p:cNvGrpSpPr>
            <a:grpSpLocks/>
          </p:cNvGrpSpPr>
          <p:nvPr/>
        </p:nvGrpSpPr>
        <p:grpSpPr bwMode="auto">
          <a:xfrm>
            <a:off x="8050213" y="2565400"/>
            <a:ext cx="319087" cy="431800"/>
            <a:chOff x="5071" y="981"/>
            <a:chExt cx="201" cy="272"/>
          </a:xfrm>
        </p:grpSpPr>
        <p:sp>
          <p:nvSpPr>
            <p:cNvPr id="22353" name="Freeform 849">
              <a:extLst>
                <a:ext uri="{FF2B5EF4-FFF2-40B4-BE49-F238E27FC236}">
                  <a16:creationId xmlns:a16="http://schemas.microsoft.com/office/drawing/2014/main" id="{7148DF16-D4B3-418C-8474-38AA36F14397}"/>
                </a:ext>
              </a:extLst>
            </p:cNvPr>
            <p:cNvSpPr>
              <a:spLocks/>
            </p:cNvSpPr>
            <p:nvPr/>
          </p:nvSpPr>
          <p:spPr bwMode="auto">
            <a:xfrm>
              <a:off x="5071" y="1124"/>
              <a:ext cx="58" cy="108"/>
            </a:xfrm>
            <a:custGeom>
              <a:avLst/>
              <a:gdLst>
                <a:gd name="T0" fmla="*/ 0 w 226"/>
                <a:gd name="T1" fmla="*/ 363 h 408"/>
                <a:gd name="T2" fmla="*/ 45 w 226"/>
                <a:gd name="T3" fmla="*/ 408 h 408"/>
                <a:gd name="T4" fmla="*/ 136 w 226"/>
                <a:gd name="T5" fmla="*/ 363 h 408"/>
                <a:gd name="T6" fmla="*/ 226 w 226"/>
                <a:gd name="T7" fmla="*/ 46 h 408"/>
                <a:gd name="T8" fmla="*/ 181 w 226"/>
                <a:gd name="T9" fmla="*/ 0 h 408"/>
                <a:gd name="T10" fmla="*/ 90 w 226"/>
                <a:gd name="T11" fmla="*/ 46 h 408"/>
                <a:gd name="T12" fmla="*/ 0 w 226"/>
                <a:gd name="T13" fmla="*/ 363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6" h="408">
                  <a:moveTo>
                    <a:pt x="0" y="363"/>
                  </a:moveTo>
                  <a:lnTo>
                    <a:pt x="45" y="408"/>
                  </a:lnTo>
                  <a:lnTo>
                    <a:pt x="136" y="363"/>
                  </a:lnTo>
                  <a:lnTo>
                    <a:pt x="226" y="46"/>
                  </a:lnTo>
                  <a:lnTo>
                    <a:pt x="181" y="0"/>
                  </a:lnTo>
                  <a:lnTo>
                    <a:pt x="90" y="46"/>
                  </a:lnTo>
                  <a:lnTo>
                    <a:pt x="0" y="363"/>
                  </a:lnTo>
                  <a:close/>
                </a:path>
              </a:pathLst>
            </a:cu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354" name="Freeform 850">
              <a:extLst>
                <a:ext uri="{FF2B5EF4-FFF2-40B4-BE49-F238E27FC236}">
                  <a16:creationId xmlns:a16="http://schemas.microsoft.com/office/drawing/2014/main" id="{32AB3714-7F0B-41AB-A11A-922EEF7F021C}"/>
                </a:ext>
              </a:extLst>
            </p:cNvPr>
            <p:cNvSpPr>
              <a:spLocks/>
            </p:cNvSpPr>
            <p:nvPr/>
          </p:nvSpPr>
          <p:spPr bwMode="auto">
            <a:xfrm>
              <a:off x="5107" y="1002"/>
              <a:ext cx="57" cy="108"/>
            </a:xfrm>
            <a:custGeom>
              <a:avLst/>
              <a:gdLst>
                <a:gd name="T0" fmla="*/ 0 w 226"/>
                <a:gd name="T1" fmla="*/ 363 h 408"/>
                <a:gd name="T2" fmla="*/ 45 w 226"/>
                <a:gd name="T3" fmla="*/ 408 h 408"/>
                <a:gd name="T4" fmla="*/ 136 w 226"/>
                <a:gd name="T5" fmla="*/ 363 h 408"/>
                <a:gd name="T6" fmla="*/ 226 w 226"/>
                <a:gd name="T7" fmla="*/ 46 h 408"/>
                <a:gd name="T8" fmla="*/ 181 w 226"/>
                <a:gd name="T9" fmla="*/ 0 h 408"/>
                <a:gd name="T10" fmla="*/ 90 w 226"/>
                <a:gd name="T11" fmla="*/ 46 h 408"/>
                <a:gd name="T12" fmla="*/ 0 w 226"/>
                <a:gd name="T13" fmla="*/ 363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6" h="408">
                  <a:moveTo>
                    <a:pt x="0" y="363"/>
                  </a:moveTo>
                  <a:lnTo>
                    <a:pt x="45" y="408"/>
                  </a:lnTo>
                  <a:lnTo>
                    <a:pt x="136" y="363"/>
                  </a:lnTo>
                  <a:lnTo>
                    <a:pt x="226" y="46"/>
                  </a:lnTo>
                  <a:lnTo>
                    <a:pt x="181" y="0"/>
                  </a:lnTo>
                  <a:lnTo>
                    <a:pt x="90" y="46"/>
                  </a:lnTo>
                  <a:lnTo>
                    <a:pt x="0" y="363"/>
                  </a:lnTo>
                  <a:close/>
                </a:path>
              </a:pathLst>
            </a:cu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355" name="Freeform 851">
              <a:extLst>
                <a:ext uri="{FF2B5EF4-FFF2-40B4-BE49-F238E27FC236}">
                  <a16:creationId xmlns:a16="http://schemas.microsoft.com/office/drawing/2014/main" id="{8963AE24-E519-4270-8249-C5065716457D}"/>
                </a:ext>
              </a:extLst>
            </p:cNvPr>
            <p:cNvSpPr>
              <a:spLocks/>
            </p:cNvSpPr>
            <p:nvPr/>
          </p:nvSpPr>
          <p:spPr bwMode="auto">
            <a:xfrm>
              <a:off x="5179" y="1124"/>
              <a:ext cx="59" cy="108"/>
            </a:xfrm>
            <a:custGeom>
              <a:avLst/>
              <a:gdLst>
                <a:gd name="T0" fmla="*/ 0 w 226"/>
                <a:gd name="T1" fmla="*/ 363 h 408"/>
                <a:gd name="T2" fmla="*/ 45 w 226"/>
                <a:gd name="T3" fmla="*/ 408 h 408"/>
                <a:gd name="T4" fmla="*/ 136 w 226"/>
                <a:gd name="T5" fmla="*/ 363 h 408"/>
                <a:gd name="T6" fmla="*/ 226 w 226"/>
                <a:gd name="T7" fmla="*/ 46 h 408"/>
                <a:gd name="T8" fmla="*/ 181 w 226"/>
                <a:gd name="T9" fmla="*/ 0 h 408"/>
                <a:gd name="T10" fmla="*/ 90 w 226"/>
                <a:gd name="T11" fmla="*/ 46 h 408"/>
                <a:gd name="T12" fmla="*/ 0 w 226"/>
                <a:gd name="T13" fmla="*/ 363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6" h="408">
                  <a:moveTo>
                    <a:pt x="0" y="363"/>
                  </a:moveTo>
                  <a:lnTo>
                    <a:pt x="45" y="408"/>
                  </a:lnTo>
                  <a:lnTo>
                    <a:pt x="136" y="363"/>
                  </a:lnTo>
                  <a:lnTo>
                    <a:pt x="226" y="46"/>
                  </a:lnTo>
                  <a:lnTo>
                    <a:pt x="181" y="0"/>
                  </a:lnTo>
                  <a:lnTo>
                    <a:pt x="90" y="46"/>
                  </a:lnTo>
                  <a:lnTo>
                    <a:pt x="0" y="363"/>
                  </a:lnTo>
                  <a:close/>
                </a:path>
              </a:pathLst>
            </a:cu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356" name="Freeform 852">
              <a:extLst>
                <a:ext uri="{FF2B5EF4-FFF2-40B4-BE49-F238E27FC236}">
                  <a16:creationId xmlns:a16="http://schemas.microsoft.com/office/drawing/2014/main" id="{193E4905-76DE-423B-9E12-F7E7F477950E}"/>
                </a:ext>
              </a:extLst>
            </p:cNvPr>
            <p:cNvSpPr>
              <a:spLocks/>
            </p:cNvSpPr>
            <p:nvPr/>
          </p:nvSpPr>
          <p:spPr bwMode="auto">
            <a:xfrm>
              <a:off x="5215" y="1002"/>
              <a:ext cx="57" cy="108"/>
            </a:xfrm>
            <a:custGeom>
              <a:avLst/>
              <a:gdLst>
                <a:gd name="T0" fmla="*/ 0 w 226"/>
                <a:gd name="T1" fmla="*/ 363 h 408"/>
                <a:gd name="T2" fmla="*/ 45 w 226"/>
                <a:gd name="T3" fmla="*/ 408 h 408"/>
                <a:gd name="T4" fmla="*/ 136 w 226"/>
                <a:gd name="T5" fmla="*/ 363 h 408"/>
                <a:gd name="T6" fmla="*/ 226 w 226"/>
                <a:gd name="T7" fmla="*/ 46 h 408"/>
                <a:gd name="T8" fmla="*/ 181 w 226"/>
                <a:gd name="T9" fmla="*/ 0 h 408"/>
                <a:gd name="T10" fmla="*/ 90 w 226"/>
                <a:gd name="T11" fmla="*/ 46 h 408"/>
                <a:gd name="T12" fmla="*/ 0 w 226"/>
                <a:gd name="T13" fmla="*/ 363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6" h="408">
                  <a:moveTo>
                    <a:pt x="0" y="363"/>
                  </a:moveTo>
                  <a:lnTo>
                    <a:pt x="45" y="408"/>
                  </a:lnTo>
                  <a:lnTo>
                    <a:pt x="136" y="363"/>
                  </a:lnTo>
                  <a:lnTo>
                    <a:pt x="226" y="46"/>
                  </a:lnTo>
                  <a:lnTo>
                    <a:pt x="181" y="0"/>
                  </a:lnTo>
                  <a:lnTo>
                    <a:pt x="90" y="46"/>
                  </a:lnTo>
                  <a:lnTo>
                    <a:pt x="0" y="363"/>
                  </a:lnTo>
                  <a:close/>
                </a:path>
              </a:pathLst>
            </a:cu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357" name="Freeform 853">
              <a:extLst>
                <a:ext uri="{FF2B5EF4-FFF2-40B4-BE49-F238E27FC236}">
                  <a16:creationId xmlns:a16="http://schemas.microsoft.com/office/drawing/2014/main" id="{3E278B24-7716-4782-B567-FB708613D398}"/>
                </a:ext>
              </a:extLst>
            </p:cNvPr>
            <p:cNvSpPr>
              <a:spLocks/>
            </p:cNvSpPr>
            <p:nvPr/>
          </p:nvSpPr>
          <p:spPr bwMode="auto">
            <a:xfrm>
              <a:off x="5122" y="1103"/>
              <a:ext cx="100" cy="28"/>
            </a:xfrm>
            <a:custGeom>
              <a:avLst/>
              <a:gdLst>
                <a:gd name="T0" fmla="*/ 91 w 363"/>
                <a:gd name="T1" fmla="*/ 0 h 91"/>
                <a:gd name="T2" fmla="*/ 0 w 363"/>
                <a:gd name="T3" fmla="*/ 45 h 91"/>
                <a:gd name="T4" fmla="*/ 45 w 363"/>
                <a:gd name="T5" fmla="*/ 91 h 91"/>
                <a:gd name="T6" fmla="*/ 272 w 363"/>
                <a:gd name="T7" fmla="*/ 91 h 91"/>
                <a:gd name="T8" fmla="*/ 363 w 363"/>
                <a:gd name="T9" fmla="*/ 45 h 91"/>
                <a:gd name="T10" fmla="*/ 318 w 363"/>
                <a:gd name="T11" fmla="*/ 0 h 91"/>
                <a:gd name="T12" fmla="*/ 91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91" y="0"/>
                  </a:moveTo>
                  <a:lnTo>
                    <a:pt x="0" y="45"/>
                  </a:lnTo>
                  <a:lnTo>
                    <a:pt x="45" y="91"/>
                  </a:lnTo>
                  <a:lnTo>
                    <a:pt x="272" y="91"/>
                  </a:lnTo>
                  <a:lnTo>
                    <a:pt x="363" y="45"/>
                  </a:lnTo>
                  <a:lnTo>
                    <a:pt x="318" y="0"/>
                  </a:lnTo>
                  <a:lnTo>
                    <a:pt x="91" y="0"/>
                  </a:lnTo>
                  <a:close/>
                </a:path>
              </a:pathLst>
            </a:cu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358" name="Freeform 854">
              <a:extLst>
                <a:ext uri="{FF2B5EF4-FFF2-40B4-BE49-F238E27FC236}">
                  <a16:creationId xmlns:a16="http://schemas.microsoft.com/office/drawing/2014/main" id="{0806842E-7B9C-44E0-8EC6-C3DC8F8CC9EB}"/>
                </a:ext>
              </a:extLst>
            </p:cNvPr>
            <p:cNvSpPr>
              <a:spLocks/>
            </p:cNvSpPr>
            <p:nvPr/>
          </p:nvSpPr>
          <p:spPr bwMode="auto">
            <a:xfrm>
              <a:off x="5082" y="1226"/>
              <a:ext cx="99" cy="27"/>
            </a:xfrm>
            <a:custGeom>
              <a:avLst/>
              <a:gdLst>
                <a:gd name="T0" fmla="*/ 91 w 363"/>
                <a:gd name="T1" fmla="*/ 0 h 91"/>
                <a:gd name="T2" fmla="*/ 0 w 363"/>
                <a:gd name="T3" fmla="*/ 45 h 91"/>
                <a:gd name="T4" fmla="*/ 45 w 363"/>
                <a:gd name="T5" fmla="*/ 91 h 91"/>
                <a:gd name="T6" fmla="*/ 272 w 363"/>
                <a:gd name="T7" fmla="*/ 91 h 91"/>
                <a:gd name="T8" fmla="*/ 363 w 363"/>
                <a:gd name="T9" fmla="*/ 45 h 91"/>
                <a:gd name="T10" fmla="*/ 318 w 363"/>
                <a:gd name="T11" fmla="*/ 0 h 91"/>
                <a:gd name="T12" fmla="*/ 91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91" y="0"/>
                  </a:moveTo>
                  <a:lnTo>
                    <a:pt x="0" y="45"/>
                  </a:lnTo>
                  <a:lnTo>
                    <a:pt x="45" y="91"/>
                  </a:lnTo>
                  <a:lnTo>
                    <a:pt x="272" y="91"/>
                  </a:lnTo>
                  <a:lnTo>
                    <a:pt x="363" y="45"/>
                  </a:lnTo>
                  <a:lnTo>
                    <a:pt x="318" y="0"/>
                  </a:lnTo>
                  <a:lnTo>
                    <a:pt x="91" y="0"/>
                  </a:lnTo>
                  <a:close/>
                </a:path>
              </a:pathLst>
            </a:cu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359" name="Freeform 855">
              <a:extLst>
                <a:ext uri="{FF2B5EF4-FFF2-40B4-BE49-F238E27FC236}">
                  <a16:creationId xmlns:a16="http://schemas.microsoft.com/office/drawing/2014/main" id="{0AFAA156-EFC3-41A1-9C2B-E45ECB63F3A3}"/>
                </a:ext>
              </a:extLst>
            </p:cNvPr>
            <p:cNvSpPr>
              <a:spLocks/>
            </p:cNvSpPr>
            <p:nvPr/>
          </p:nvSpPr>
          <p:spPr bwMode="auto">
            <a:xfrm>
              <a:off x="5163" y="981"/>
              <a:ext cx="100" cy="27"/>
            </a:xfrm>
            <a:custGeom>
              <a:avLst/>
              <a:gdLst>
                <a:gd name="T0" fmla="*/ 91 w 363"/>
                <a:gd name="T1" fmla="*/ 0 h 91"/>
                <a:gd name="T2" fmla="*/ 0 w 363"/>
                <a:gd name="T3" fmla="*/ 45 h 91"/>
                <a:gd name="T4" fmla="*/ 45 w 363"/>
                <a:gd name="T5" fmla="*/ 91 h 91"/>
                <a:gd name="T6" fmla="*/ 272 w 363"/>
                <a:gd name="T7" fmla="*/ 91 h 91"/>
                <a:gd name="T8" fmla="*/ 363 w 363"/>
                <a:gd name="T9" fmla="*/ 45 h 91"/>
                <a:gd name="T10" fmla="*/ 318 w 363"/>
                <a:gd name="T11" fmla="*/ 0 h 91"/>
                <a:gd name="T12" fmla="*/ 91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91" y="0"/>
                  </a:moveTo>
                  <a:lnTo>
                    <a:pt x="0" y="45"/>
                  </a:lnTo>
                  <a:lnTo>
                    <a:pt x="45" y="91"/>
                  </a:lnTo>
                  <a:lnTo>
                    <a:pt x="272" y="91"/>
                  </a:lnTo>
                  <a:lnTo>
                    <a:pt x="363" y="45"/>
                  </a:lnTo>
                  <a:lnTo>
                    <a:pt x="318" y="0"/>
                  </a:lnTo>
                  <a:lnTo>
                    <a:pt x="91" y="0"/>
                  </a:lnTo>
                  <a:close/>
                </a:path>
              </a:pathLst>
            </a:cu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2360" name="Group 856">
            <a:extLst>
              <a:ext uri="{FF2B5EF4-FFF2-40B4-BE49-F238E27FC236}">
                <a16:creationId xmlns:a16="http://schemas.microsoft.com/office/drawing/2014/main" id="{2A2D745F-AC45-4102-AEC6-4A1418EF4BC1}"/>
              </a:ext>
            </a:extLst>
          </p:cNvPr>
          <p:cNvGrpSpPr>
            <a:grpSpLocks/>
          </p:cNvGrpSpPr>
          <p:nvPr/>
        </p:nvGrpSpPr>
        <p:grpSpPr bwMode="auto">
          <a:xfrm>
            <a:off x="4308475" y="2565400"/>
            <a:ext cx="269875" cy="431800"/>
            <a:chOff x="2714" y="981"/>
            <a:chExt cx="170" cy="272"/>
          </a:xfrm>
        </p:grpSpPr>
        <p:sp>
          <p:nvSpPr>
            <p:cNvPr id="22361" name="Freeform 857">
              <a:extLst>
                <a:ext uri="{FF2B5EF4-FFF2-40B4-BE49-F238E27FC236}">
                  <a16:creationId xmlns:a16="http://schemas.microsoft.com/office/drawing/2014/main" id="{87CBD2D3-3EF9-4286-9EB9-22FD67D429F6}"/>
                </a:ext>
              </a:extLst>
            </p:cNvPr>
            <p:cNvSpPr>
              <a:spLocks/>
            </p:cNvSpPr>
            <p:nvPr/>
          </p:nvSpPr>
          <p:spPr bwMode="auto">
            <a:xfrm>
              <a:off x="2734" y="981"/>
              <a:ext cx="129" cy="34"/>
            </a:xfrm>
            <a:custGeom>
              <a:avLst/>
              <a:gdLst>
                <a:gd name="T0" fmla="*/ 45 w 363"/>
                <a:gd name="T1" fmla="*/ 0 h 91"/>
                <a:gd name="T2" fmla="*/ 0 w 363"/>
                <a:gd name="T3" fmla="*/ 46 h 91"/>
                <a:gd name="T4" fmla="*/ 45 w 363"/>
                <a:gd name="T5" fmla="*/ 91 h 91"/>
                <a:gd name="T6" fmla="*/ 318 w 363"/>
                <a:gd name="T7" fmla="*/ 91 h 91"/>
                <a:gd name="T8" fmla="*/ 363 w 363"/>
                <a:gd name="T9" fmla="*/ 46 h 91"/>
                <a:gd name="T10" fmla="*/ 318 w 363"/>
                <a:gd name="T11" fmla="*/ 0 h 91"/>
                <a:gd name="T12" fmla="*/ 45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45" y="0"/>
                  </a:moveTo>
                  <a:lnTo>
                    <a:pt x="0" y="46"/>
                  </a:lnTo>
                  <a:lnTo>
                    <a:pt x="45" y="91"/>
                  </a:lnTo>
                  <a:lnTo>
                    <a:pt x="318" y="91"/>
                  </a:lnTo>
                  <a:lnTo>
                    <a:pt x="363" y="46"/>
                  </a:lnTo>
                  <a:lnTo>
                    <a:pt x="318" y="0"/>
                  </a:lnTo>
                  <a:lnTo>
                    <a:pt x="45" y="0"/>
                  </a:lnTo>
                  <a:close/>
                </a:path>
              </a:pathLst>
            </a:cu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362" name="Freeform 858">
              <a:extLst>
                <a:ext uri="{FF2B5EF4-FFF2-40B4-BE49-F238E27FC236}">
                  <a16:creationId xmlns:a16="http://schemas.microsoft.com/office/drawing/2014/main" id="{063BD975-B2DD-41E5-9008-8012CD59A984}"/>
                </a:ext>
              </a:extLst>
            </p:cNvPr>
            <p:cNvSpPr>
              <a:spLocks/>
            </p:cNvSpPr>
            <p:nvPr/>
          </p:nvSpPr>
          <p:spPr bwMode="auto">
            <a:xfrm>
              <a:off x="2734" y="1100"/>
              <a:ext cx="129" cy="34"/>
            </a:xfrm>
            <a:custGeom>
              <a:avLst/>
              <a:gdLst>
                <a:gd name="T0" fmla="*/ 45 w 363"/>
                <a:gd name="T1" fmla="*/ 0 h 91"/>
                <a:gd name="T2" fmla="*/ 0 w 363"/>
                <a:gd name="T3" fmla="*/ 46 h 91"/>
                <a:gd name="T4" fmla="*/ 45 w 363"/>
                <a:gd name="T5" fmla="*/ 91 h 91"/>
                <a:gd name="T6" fmla="*/ 318 w 363"/>
                <a:gd name="T7" fmla="*/ 91 h 91"/>
                <a:gd name="T8" fmla="*/ 363 w 363"/>
                <a:gd name="T9" fmla="*/ 46 h 91"/>
                <a:gd name="T10" fmla="*/ 318 w 363"/>
                <a:gd name="T11" fmla="*/ 0 h 91"/>
                <a:gd name="T12" fmla="*/ 45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45" y="0"/>
                  </a:moveTo>
                  <a:lnTo>
                    <a:pt x="0" y="46"/>
                  </a:lnTo>
                  <a:lnTo>
                    <a:pt x="45" y="91"/>
                  </a:lnTo>
                  <a:lnTo>
                    <a:pt x="318" y="91"/>
                  </a:lnTo>
                  <a:lnTo>
                    <a:pt x="363" y="46"/>
                  </a:lnTo>
                  <a:lnTo>
                    <a:pt x="318" y="0"/>
                  </a:lnTo>
                  <a:lnTo>
                    <a:pt x="45" y="0"/>
                  </a:lnTo>
                  <a:close/>
                </a:path>
              </a:pathLst>
            </a:cu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363" name="Freeform 859">
              <a:extLst>
                <a:ext uri="{FF2B5EF4-FFF2-40B4-BE49-F238E27FC236}">
                  <a16:creationId xmlns:a16="http://schemas.microsoft.com/office/drawing/2014/main" id="{0D1C9BC9-8963-4ABE-AC68-E41267C35B98}"/>
                </a:ext>
              </a:extLst>
            </p:cNvPr>
            <p:cNvSpPr>
              <a:spLocks/>
            </p:cNvSpPr>
            <p:nvPr/>
          </p:nvSpPr>
          <p:spPr bwMode="auto">
            <a:xfrm>
              <a:off x="2734" y="1219"/>
              <a:ext cx="129" cy="34"/>
            </a:xfrm>
            <a:custGeom>
              <a:avLst/>
              <a:gdLst>
                <a:gd name="T0" fmla="*/ 45 w 363"/>
                <a:gd name="T1" fmla="*/ 0 h 91"/>
                <a:gd name="T2" fmla="*/ 0 w 363"/>
                <a:gd name="T3" fmla="*/ 46 h 91"/>
                <a:gd name="T4" fmla="*/ 45 w 363"/>
                <a:gd name="T5" fmla="*/ 91 h 91"/>
                <a:gd name="T6" fmla="*/ 318 w 363"/>
                <a:gd name="T7" fmla="*/ 91 h 91"/>
                <a:gd name="T8" fmla="*/ 363 w 363"/>
                <a:gd name="T9" fmla="*/ 46 h 91"/>
                <a:gd name="T10" fmla="*/ 318 w 363"/>
                <a:gd name="T11" fmla="*/ 0 h 91"/>
                <a:gd name="T12" fmla="*/ 45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45" y="0"/>
                  </a:moveTo>
                  <a:lnTo>
                    <a:pt x="0" y="46"/>
                  </a:lnTo>
                  <a:lnTo>
                    <a:pt x="45" y="91"/>
                  </a:lnTo>
                  <a:lnTo>
                    <a:pt x="318" y="91"/>
                  </a:lnTo>
                  <a:lnTo>
                    <a:pt x="363" y="46"/>
                  </a:lnTo>
                  <a:lnTo>
                    <a:pt x="318" y="0"/>
                  </a:lnTo>
                  <a:lnTo>
                    <a:pt x="45" y="0"/>
                  </a:lnTo>
                  <a:close/>
                </a:path>
              </a:pathLst>
            </a:cu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364" name="Freeform 860">
              <a:extLst>
                <a:ext uri="{FF2B5EF4-FFF2-40B4-BE49-F238E27FC236}">
                  <a16:creationId xmlns:a16="http://schemas.microsoft.com/office/drawing/2014/main" id="{98D20CE8-6C71-42B9-BC06-4BF5EF61FA4D}"/>
                </a:ext>
              </a:extLst>
            </p:cNvPr>
            <p:cNvSpPr>
              <a:spLocks/>
            </p:cNvSpPr>
            <p:nvPr/>
          </p:nvSpPr>
          <p:spPr bwMode="auto">
            <a:xfrm>
              <a:off x="2850" y="1124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365" name="Freeform 861">
              <a:extLst>
                <a:ext uri="{FF2B5EF4-FFF2-40B4-BE49-F238E27FC236}">
                  <a16:creationId xmlns:a16="http://schemas.microsoft.com/office/drawing/2014/main" id="{F84B68EB-F2E6-406E-BE33-67255B11B4B0}"/>
                </a:ext>
              </a:extLst>
            </p:cNvPr>
            <p:cNvSpPr>
              <a:spLocks/>
            </p:cNvSpPr>
            <p:nvPr/>
          </p:nvSpPr>
          <p:spPr bwMode="auto">
            <a:xfrm>
              <a:off x="2850" y="1002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366" name="Freeform 862">
              <a:extLst>
                <a:ext uri="{FF2B5EF4-FFF2-40B4-BE49-F238E27FC236}">
                  <a16:creationId xmlns:a16="http://schemas.microsoft.com/office/drawing/2014/main" id="{BEE432B6-7F8A-4D0E-AFEB-D8825FB3C697}"/>
                </a:ext>
              </a:extLst>
            </p:cNvPr>
            <p:cNvSpPr>
              <a:spLocks/>
            </p:cNvSpPr>
            <p:nvPr/>
          </p:nvSpPr>
          <p:spPr bwMode="auto">
            <a:xfrm>
              <a:off x="2714" y="1002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2367" name="Group 863">
            <a:extLst>
              <a:ext uri="{FF2B5EF4-FFF2-40B4-BE49-F238E27FC236}">
                <a16:creationId xmlns:a16="http://schemas.microsoft.com/office/drawing/2014/main" id="{9D06D636-FA8E-4554-8FA9-469FAEC35CB0}"/>
              </a:ext>
            </a:extLst>
          </p:cNvPr>
          <p:cNvGrpSpPr>
            <a:grpSpLocks/>
          </p:cNvGrpSpPr>
          <p:nvPr/>
        </p:nvGrpSpPr>
        <p:grpSpPr bwMode="auto">
          <a:xfrm>
            <a:off x="8355013" y="2565400"/>
            <a:ext cx="301625" cy="431800"/>
            <a:chOff x="5263" y="981"/>
            <a:chExt cx="190" cy="272"/>
          </a:xfrm>
        </p:grpSpPr>
        <p:sp>
          <p:nvSpPr>
            <p:cNvPr id="22368" name="Freeform 864">
              <a:extLst>
                <a:ext uri="{FF2B5EF4-FFF2-40B4-BE49-F238E27FC236}">
                  <a16:creationId xmlns:a16="http://schemas.microsoft.com/office/drawing/2014/main" id="{FEC95749-6986-4486-9503-AFCF41600B0D}"/>
                </a:ext>
              </a:extLst>
            </p:cNvPr>
            <p:cNvSpPr>
              <a:spLocks/>
            </p:cNvSpPr>
            <p:nvPr/>
          </p:nvSpPr>
          <p:spPr bwMode="auto">
            <a:xfrm>
              <a:off x="5288" y="1002"/>
              <a:ext cx="57" cy="108"/>
            </a:xfrm>
            <a:custGeom>
              <a:avLst/>
              <a:gdLst>
                <a:gd name="T0" fmla="*/ 0 w 226"/>
                <a:gd name="T1" fmla="*/ 363 h 408"/>
                <a:gd name="T2" fmla="*/ 45 w 226"/>
                <a:gd name="T3" fmla="*/ 408 h 408"/>
                <a:gd name="T4" fmla="*/ 136 w 226"/>
                <a:gd name="T5" fmla="*/ 363 h 408"/>
                <a:gd name="T6" fmla="*/ 226 w 226"/>
                <a:gd name="T7" fmla="*/ 46 h 408"/>
                <a:gd name="T8" fmla="*/ 181 w 226"/>
                <a:gd name="T9" fmla="*/ 0 h 408"/>
                <a:gd name="T10" fmla="*/ 90 w 226"/>
                <a:gd name="T11" fmla="*/ 46 h 408"/>
                <a:gd name="T12" fmla="*/ 0 w 226"/>
                <a:gd name="T13" fmla="*/ 363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6" h="408">
                  <a:moveTo>
                    <a:pt x="0" y="363"/>
                  </a:moveTo>
                  <a:lnTo>
                    <a:pt x="45" y="408"/>
                  </a:lnTo>
                  <a:lnTo>
                    <a:pt x="136" y="363"/>
                  </a:lnTo>
                  <a:lnTo>
                    <a:pt x="226" y="46"/>
                  </a:lnTo>
                  <a:lnTo>
                    <a:pt x="181" y="0"/>
                  </a:lnTo>
                  <a:lnTo>
                    <a:pt x="90" y="46"/>
                  </a:lnTo>
                  <a:lnTo>
                    <a:pt x="0" y="363"/>
                  </a:lnTo>
                  <a:close/>
                </a:path>
              </a:pathLst>
            </a:cu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369" name="Freeform 865">
              <a:extLst>
                <a:ext uri="{FF2B5EF4-FFF2-40B4-BE49-F238E27FC236}">
                  <a16:creationId xmlns:a16="http://schemas.microsoft.com/office/drawing/2014/main" id="{B10285CA-97ED-4EFC-895D-F2E082B26753}"/>
                </a:ext>
              </a:extLst>
            </p:cNvPr>
            <p:cNvSpPr>
              <a:spLocks/>
            </p:cNvSpPr>
            <p:nvPr/>
          </p:nvSpPr>
          <p:spPr bwMode="auto">
            <a:xfrm>
              <a:off x="5360" y="1124"/>
              <a:ext cx="59" cy="108"/>
            </a:xfrm>
            <a:custGeom>
              <a:avLst/>
              <a:gdLst>
                <a:gd name="T0" fmla="*/ 0 w 226"/>
                <a:gd name="T1" fmla="*/ 363 h 408"/>
                <a:gd name="T2" fmla="*/ 45 w 226"/>
                <a:gd name="T3" fmla="*/ 408 h 408"/>
                <a:gd name="T4" fmla="*/ 136 w 226"/>
                <a:gd name="T5" fmla="*/ 363 h 408"/>
                <a:gd name="T6" fmla="*/ 226 w 226"/>
                <a:gd name="T7" fmla="*/ 46 h 408"/>
                <a:gd name="T8" fmla="*/ 181 w 226"/>
                <a:gd name="T9" fmla="*/ 0 h 408"/>
                <a:gd name="T10" fmla="*/ 90 w 226"/>
                <a:gd name="T11" fmla="*/ 46 h 408"/>
                <a:gd name="T12" fmla="*/ 0 w 226"/>
                <a:gd name="T13" fmla="*/ 363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6" h="408">
                  <a:moveTo>
                    <a:pt x="0" y="363"/>
                  </a:moveTo>
                  <a:lnTo>
                    <a:pt x="45" y="408"/>
                  </a:lnTo>
                  <a:lnTo>
                    <a:pt x="136" y="363"/>
                  </a:lnTo>
                  <a:lnTo>
                    <a:pt x="226" y="46"/>
                  </a:lnTo>
                  <a:lnTo>
                    <a:pt x="181" y="0"/>
                  </a:lnTo>
                  <a:lnTo>
                    <a:pt x="90" y="46"/>
                  </a:lnTo>
                  <a:lnTo>
                    <a:pt x="0" y="363"/>
                  </a:lnTo>
                  <a:close/>
                </a:path>
              </a:pathLst>
            </a:cu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370" name="Freeform 866">
              <a:extLst>
                <a:ext uri="{FF2B5EF4-FFF2-40B4-BE49-F238E27FC236}">
                  <a16:creationId xmlns:a16="http://schemas.microsoft.com/office/drawing/2014/main" id="{421A7762-40E0-4CEB-9792-EBAE70321937}"/>
                </a:ext>
              </a:extLst>
            </p:cNvPr>
            <p:cNvSpPr>
              <a:spLocks/>
            </p:cNvSpPr>
            <p:nvPr/>
          </p:nvSpPr>
          <p:spPr bwMode="auto">
            <a:xfrm>
              <a:off x="5396" y="1002"/>
              <a:ext cx="57" cy="108"/>
            </a:xfrm>
            <a:custGeom>
              <a:avLst/>
              <a:gdLst>
                <a:gd name="T0" fmla="*/ 0 w 226"/>
                <a:gd name="T1" fmla="*/ 363 h 408"/>
                <a:gd name="T2" fmla="*/ 45 w 226"/>
                <a:gd name="T3" fmla="*/ 408 h 408"/>
                <a:gd name="T4" fmla="*/ 136 w 226"/>
                <a:gd name="T5" fmla="*/ 363 h 408"/>
                <a:gd name="T6" fmla="*/ 226 w 226"/>
                <a:gd name="T7" fmla="*/ 46 h 408"/>
                <a:gd name="T8" fmla="*/ 181 w 226"/>
                <a:gd name="T9" fmla="*/ 0 h 408"/>
                <a:gd name="T10" fmla="*/ 90 w 226"/>
                <a:gd name="T11" fmla="*/ 46 h 408"/>
                <a:gd name="T12" fmla="*/ 0 w 226"/>
                <a:gd name="T13" fmla="*/ 363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6" h="408">
                  <a:moveTo>
                    <a:pt x="0" y="363"/>
                  </a:moveTo>
                  <a:lnTo>
                    <a:pt x="45" y="408"/>
                  </a:lnTo>
                  <a:lnTo>
                    <a:pt x="136" y="363"/>
                  </a:lnTo>
                  <a:lnTo>
                    <a:pt x="226" y="46"/>
                  </a:lnTo>
                  <a:lnTo>
                    <a:pt x="181" y="0"/>
                  </a:lnTo>
                  <a:lnTo>
                    <a:pt x="90" y="46"/>
                  </a:lnTo>
                  <a:lnTo>
                    <a:pt x="0" y="363"/>
                  </a:lnTo>
                  <a:close/>
                </a:path>
              </a:pathLst>
            </a:cu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371" name="Freeform 867">
              <a:extLst>
                <a:ext uri="{FF2B5EF4-FFF2-40B4-BE49-F238E27FC236}">
                  <a16:creationId xmlns:a16="http://schemas.microsoft.com/office/drawing/2014/main" id="{1E5D4839-B60C-4AA1-AB1A-F017783E2085}"/>
                </a:ext>
              </a:extLst>
            </p:cNvPr>
            <p:cNvSpPr>
              <a:spLocks/>
            </p:cNvSpPr>
            <p:nvPr/>
          </p:nvSpPr>
          <p:spPr bwMode="auto">
            <a:xfrm>
              <a:off x="5303" y="1103"/>
              <a:ext cx="100" cy="28"/>
            </a:xfrm>
            <a:custGeom>
              <a:avLst/>
              <a:gdLst>
                <a:gd name="T0" fmla="*/ 91 w 363"/>
                <a:gd name="T1" fmla="*/ 0 h 91"/>
                <a:gd name="T2" fmla="*/ 0 w 363"/>
                <a:gd name="T3" fmla="*/ 45 h 91"/>
                <a:gd name="T4" fmla="*/ 45 w 363"/>
                <a:gd name="T5" fmla="*/ 91 h 91"/>
                <a:gd name="T6" fmla="*/ 272 w 363"/>
                <a:gd name="T7" fmla="*/ 91 h 91"/>
                <a:gd name="T8" fmla="*/ 363 w 363"/>
                <a:gd name="T9" fmla="*/ 45 h 91"/>
                <a:gd name="T10" fmla="*/ 318 w 363"/>
                <a:gd name="T11" fmla="*/ 0 h 91"/>
                <a:gd name="T12" fmla="*/ 91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91" y="0"/>
                  </a:moveTo>
                  <a:lnTo>
                    <a:pt x="0" y="45"/>
                  </a:lnTo>
                  <a:lnTo>
                    <a:pt x="45" y="91"/>
                  </a:lnTo>
                  <a:lnTo>
                    <a:pt x="272" y="91"/>
                  </a:lnTo>
                  <a:lnTo>
                    <a:pt x="363" y="45"/>
                  </a:lnTo>
                  <a:lnTo>
                    <a:pt x="318" y="0"/>
                  </a:lnTo>
                  <a:lnTo>
                    <a:pt x="91" y="0"/>
                  </a:lnTo>
                  <a:close/>
                </a:path>
              </a:pathLst>
            </a:cu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372" name="Freeform 868">
              <a:extLst>
                <a:ext uri="{FF2B5EF4-FFF2-40B4-BE49-F238E27FC236}">
                  <a16:creationId xmlns:a16="http://schemas.microsoft.com/office/drawing/2014/main" id="{C23A57AC-D2B0-4460-B79D-5A7806D9407B}"/>
                </a:ext>
              </a:extLst>
            </p:cNvPr>
            <p:cNvSpPr>
              <a:spLocks/>
            </p:cNvSpPr>
            <p:nvPr/>
          </p:nvSpPr>
          <p:spPr bwMode="auto">
            <a:xfrm>
              <a:off x="5263" y="1226"/>
              <a:ext cx="99" cy="27"/>
            </a:xfrm>
            <a:custGeom>
              <a:avLst/>
              <a:gdLst>
                <a:gd name="T0" fmla="*/ 91 w 363"/>
                <a:gd name="T1" fmla="*/ 0 h 91"/>
                <a:gd name="T2" fmla="*/ 0 w 363"/>
                <a:gd name="T3" fmla="*/ 45 h 91"/>
                <a:gd name="T4" fmla="*/ 45 w 363"/>
                <a:gd name="T5" fmla="*/ 91 h 91"/>
                <a:gd name="T6" fmla="*/ 272 w 363"/>
                <a:gd name="T7" fmla="*/ 91 h 91"/>
                <a:gd name="T8" fmla="*/ 363 w 363"/>
                <a:gd name="T9" fmla="*/ 45 h 91"/>
                <a:gd name="T10" fmla="*/ 318 w 363"/>
                <a:gd name="T11" fmla="*/ 0 h 91"/>
                <a:gd name="T12" fmla="*/ 91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91" y="0"/>
                  </a:moveTo>
                  <a:lnTo>
                    <a:pt x="0" y="45"/>
                  </a:lnTo>
                  <a:lnTo>
                    <a:pt x="45" y="91"/>
                  </a:lnTo>
                  <a:lnTo>
                    <a:pt x="272" y="91"/>
                  </a:lnTo>
                  <a:lnTo>
                    <a:pt x="363" y="45"/>
                  </a:lnTo>
                  <a:lnTo>
                    <a:pt x="318" y="0"/>
                  </a:lnTo>
                  <a:lnTo>
                    <a:pt x="91" y="0"/>
                  </a:lnTo>
                  <a:close/>
                </a:path>
              </a:pathLst>
            </a:cu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373" name="Freeform 869">
              <a:extLst>
                <a:ext uri="{FF2B5EF4-FFF2-40B4-BE49-F238E27FC236}">
                  <a16:creationId xmlns:a16="http://schemas.microsoft.com/office/drawing/2014/main" id="{BAEB13EE-36B8-4E5A-B55B-B50F3B432EF3}"/>
                </a:ext>
              </a:extLst>
            </p:cNvPr>
            <p:cNvSpPr>
              <a:spLocks/>
            </p:cNvSpPr>
            <p:nvPr/>
          </p:nvSpPr>
          <p:spPr bwMode="auto">
            <a:xfrm>
              <a:off x="5344" y="981"/>
              <a:ext cx="100" cy="27"/>
            </a:xfrm>
            <a:custGeom>
              <a:avLst/>
              <a:gdLst>
                <a:gd name="T0" fmla="*/ 91 w 363"/>
                <a:gd name="T1" fmla="*/ 0 h 91"/>
                <a:gd name="T2" fmla="*/ 0 w 363"/>
                <a:gd name="T3" fmla="*/ 45 h 91"/>
                <a:gd name="T4" fmla="*/ 45 w 363"/>
                <a:gd name="T5" fmla="*/ 91 h 91"/>
                <a:gd name="T6" fmla="*/ 272 w 363"/>
                <a:gd name="T7" fmla="*/ 91 h 91"/>
                <a:gd name="T8" fmla="*/ 363 w 363"/>
                <a:gd name="T9" fmla="*/ 45 h 91"/>
                <a:gd name="T10" fmla="*/ 318 w 363"/>
                <a:gd name="T11" fmla="*/ 0 h 91"/>
                <a:gd name="T12" fmla="*/ 91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91" y="0"/>
                  </a:moveTo>
                  <a:lnTo>
                    <a:pt x="0" y="45"/>
                  </a:lnTo>
                  <a:lnTo>
                    <a:pt x="45" y="91"/>
                  </a:lnTo>
                  <a:lnTo>
                    <a:pt x="272" y="91"/>
                  </a:lnTo>
                  <a:lnTo>
                    <a:pt x="363" y="45"/>
                  </a:lnTo>
                  <a:lnTo>
                    <a:pt x="318" y="0"/>
                  </a:lnTo>
                  <a:lnTo>
                    <a:pt x="91" y="0"/>
                  </a:lnTo>
                  <a:close/>
                </a:path>
              </a:pathLst>
            </a:cu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2374" name="Group 870">
            <a:extLst>
              <a:ext uri="{FF2B5EF4-FFF2-40B4-BE49-F238E27FC236}">
                <a16:creationId xmlns:a16="http://schemas.microsoft.com/office/drawing/2014/main" id="{DE1581C2-D307-4797-B7D8-B1D7D1A82ED7}"/>
              </a:ext>
            </a:extLst>
          </p:cNvPr>
          <p:cNvGrpSpPr>
            <a:grpSpLocks/>
          </p:cNvGrpSpPr>
          <p:nvPr/>
        </p:nvGrpSpPr>
        <p:grpSpPr bwMode="auto">
          <a:xfrm>
            <a:off x="4633913" y="2565400"/>
            <a:ext cx="269875" cy="431800"/>
            <a:chOff x="2919" y="981"/>
            <a:chExt cx="170" cy="272"/>
          </a:xfrm>
        </p:grpSpPr>
        <p:sp>
          <p:nvSpPr>
            <p:cNvPr id="22375" name="Freeform 871">
              <a:extLst>
                <a:ext uri="{FF2B5EF4-FFF2-40B4-BE49-F238E27FC236}">
                  <a16:creationId xmlns:a16="http://schemas.microsoft.com/office/drawing/2014/main" id="{3A62CFEA-9AE3-49B2-82C9-B24C86515B82}"/>
                </a:ext>
              </a:extLst>
            </p:cNvPr>
            <p:cNvSpPr>
              <a:spLocks/>
            </p:cNvSpPr>
            <p:nvPr/>
          </p:nvSpPr>
          <p:spPr bwMode="auto">
            <a:xfrm>
              <a:off x="2939" y="981"/>
              <a:ext cx="129" cy="34"/>
            </a:xfrm>
            <a:custGeom>
              <a:avLst/>
              <a:gdLst>
                <a:gd name="T0" fmla="*/ 45 w 363"/>
                <a:gd name="T1" fmla="*/ 0 h 91"/>
                <a:gd name="T2" fmla="*/ 0 w 363"/>
                <a:gd name="T3" fmla="*/ 46 h 91"/>
                <a:gd name="T4" fmla="*/ 45 w 363"/>
                <a:gd name="T5" fmla="*/ 91 h 91"/>
                <a:gd name="T6" fmla="*/ 318 w 363"/>
                <a:gd name="T7" fmla="*/ 91 h 91"/>
                <a:gd name="T8" fmla="*/ 363 w 363"/>
                <a:gd name="T9" fmla="*/ 46 h 91"/>
                <a:gd name="T10" fmla="*/ 318 w 363"/>
                <a:gd name="T11" fmla="*/ 0 h 91"/>
                <a:gd name="T12" fmla="*/ 45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45" y="0"/>
                  </a:moveTo>
                  <a:lnTo>
                    <a:pt x="0" y="46"/>
                  </a:lnTo>
                  <a:lnTo>
                    <a:pt x="45" y="91"/>
                  </a:lnTo>
                  <a:lnTo>
                    <a:pt x="318" y="91"/>
                  </a:lnTo>
                  <a:lnTo>
                    <a:pt x="363" y="46"/>
                  </a:lnTo>
                  <a:lnTo>
                    <a:pt x="318" y="0"/>
                  </a:lnTo>
                  <a:lnTo>
                    <a:pt x="45" y="0"/>
                  </a:lnTo>
                  <a:close/>
                </a:path>
              </a:pathLst>
            </a:cu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376" name="Freeform 872">
              <a:extLst>
                <a:ext uri="{FF2B5EF4-FFF2-40B4-BE49-F238E27FC236}">
                  <a16:creationId xmlns:a16="http://schemas.microsoft.com/office/drawing/2014/main" id="{9CEC1FCC-335B-4FB2-831D-F36BAEEF332F}"/>
                </a:ext>
              </a:extLst>
            </p:cNvPr>
            <p:cNvSpPr>
              <a:spLocks/>
            </p:cNvSpPr>
            <p:nvPr/>
          </p:nvSpPr>
          <p:spPr bwMode="auto">
            <a:xfrm>
              <a:off x="2939" y="1219"/>
              <a:ext cx="129" cy="34"/>
            </a:xfrm>
            <a:custGeom>
              <a:avLst/>
              <a:gdLst>
                <a:gd name="T0" fmla="*/ 45 w 363"/>
                <a:gd name="T1" fmla="*/ 0 h 91"/>
                <a:gd name="T2" fmla="*/ 0 w 363"/>
                <a:gd name="T3" fmla="*/ 46 h 91"/>
                <a:gd name="T4" fmla="*/ 45 w 363"/>
                <a:gd name="T5" fmla="*/ 91 h 91"/>
                <a:gd name="T6" fmla="*/ 318 w 363"/>
                <a:gd name="T7" fmla="*/ 91 h 91"/>
                <a:gd name="T8" fmla="*/ 363 w 363"/>
                <a:gd name="T9" fmla="*/ 46 h 91"/>
                <a:gd name="T10" fmla="*/ 318 w 363"/>
                <a:gd name="T11" fmla="*/ 0 h 91"/>
                <a:gd name="T12" fmla="*/ 45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45" y="0"/>
                  </a:moveTo>
                  <a:lnTo>
                    <a:pt x="0" y="46"/>
                  </a:lnTo>
                  <a:lnTo>
                    <a:pt x="45" y="91"/>
                  </a:lnTo>
                  <a:lnTo>
                    <a:pt x="318" y="91"/>
                  </a:lnTo>
                  <a:lnTo>
                    <a:pt x="363" y="46"/>
                  </a:lnTo>
                  <a:lnTo>
                    <a:pt x="318" y="0"/>
                  </a:lnTo>
                  <a:lnTo>
                    <a:pt x="45" y="0"/>
                  </a:lnTo>
                  <a:close/>
                </a:path>
              </a:pathLst>
            </a:cu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377" name="Freeform 873">
              <a:extLst>
                <a:ext uri="{FF2B5EF4-FFF2-40B4-BE49-F238E27FC236}">
                  <a16:creationId xmlns:a16="http://schemas.microsoft.com/office/drawing/2014/main" id="{02606302-F172-4CC4-8ED6-48099858E55A}"/>
                </a:ext>
              </a:extLst>
            </p:cNvPr>
            <p:cNvSpPr>
              <a:spLocks/>
            </p:cNvSpPr>
            <p:nvPr/>
          </p:nvSpPr>
          <p:spPr bwMode="auto">
            <a:xfrm>
              <a:off x="2919" y="1124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378" name="Freeform 874">
              <a:extLst>
                <a:ext uri="{FF2B5EF4-FFF2-40B4-BE49-F238E27FC236}">
                  <a16:creationId xmlns:a16="http://schemas.microsoft.com/office/drawing/2014/main" id="{459A324A-557B-49CF-834E-5120025761C1}"/>
                </a:ext>
              </a:extLst>
            </p:cNvPr>
            <p:cNvSpPr>
              <a:spLocks/>
            </p:cNvSpPr>
            <p:nvPr/>
          </p:nvSpPr>
          <p:spPr bwMode="auto">
            <a:xfrm>
              <a:off x="3055" y="1124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379" name="Freeform 875">
              <a:extLst>
                <a:ext uri="{FF2B5EF4-FFF2-40B4-BE49-F238E27FC236}">
                  <a16:creationId xmlns:a16="http://schemas.microsoft.com/office/drawing/2014/main" id="{99860D5E-A257-47BA-987D-793A22D7D5AE}"/>
                </a:ext>
              </a:extLst>
            </p:cNvPr>
            <p:cNvSpPr>
              <a:spLocks/>
            </p:cNvSpPr>
            <p:nvPr/>
          </p:nvSpPr>
          <p:spPr bwMode="auto">
            <a:xfrm>
              <a:off x="3055" y="1002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380" name="Freeform 876">
              <a:extLst>
                <a:ext uri="{FF2B5EF4-FFF2-40B4-BE49-F238E27FC236}">
                  <a16:creationId xmlns:a16="http://schemas.microsoft.com/office/drawing/2014/main" id="{504C4033-F115-4CB5-9E45-E5E37699DF5C}"/>
                </a:ext>
              </a:extLst>
            </p:cNvPr>
            <p:cNvSpPr>
              <a:spLocks/>
            </p:cNvSpPr>
            <p:nvPr/>
          </p:nvSpPr>
          <p:spPr bwMode="auto">
            <a:xfrm>
              <a:off x="2919" y="1002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2381" name="Group 877">
            <a:extLst>
              <a:ext uri="{FF2B5EF4-FFF2-40B4-BE49-F238E27FC236}">
                <a16:creationId xmlns:a16="http://schemas.microsoft.com/office/drawing/2014/main" id="{70677714-49C7-4A09-BA0E-80BF68DE53A4}"/>
              </a:ext>
            </a:extLst>
          </p:cNvPr>
          <p:cNvGrpSpPr>
            <a:grpSpLocks/>
          </p:cNvGrpSpPr>
          <p:nvPr/>
        </p:nvGrpSpPr>
        <p:grpSpPr bwMode="auto">
          <a:xfrm>
            <a:off x="8624888" y="2565400"/>
            <a:ext cx="319087" cy="431800"/>
            <a:chOff x="5433" y="981"/>
            <a:chExt cx="201" cy="272"/>
          </a:xfrm>
        </p:grpSpPr>
        <p:sp>
          <p:nvSpPr>
            <p:cNvPr id="22382" name="Freeform 878">
              <a:extLst>
                <a:ext uri="{FF2B5EF4-FFF2-40B4-BE49-F238E27FC236}">
                  <a16:creationId xmlns:a16="http://schemas.microsoft.com/office/drawing/2014/main" id="{48A0AF5B-01D2-499A-A7FC-736A045EB057}"/>
                </a:ext>
              </a:extLst>
            </p:cNvPr>
            <p:cNvSpPr>
              <a:spLocks/>
            </p:cNvSpPr>
            <p:nvPr/>
          </p:nvSpPr>
          <p:spPr bwMode="auto">
            <a:xfrm>
              <a:off x="5433" y="1124"/>
              <a:ext cx="58" cy="108"/>
            </a:xfrm>
            <a:custGeom>
              <a:avLst/>
              <a:gdLst>
                <a:gd name="T0" fmla="*/ 0 w 226"/>
                <a:gd name="T1" fmla="*/ 363 h 408"/>
                <a:gd name="T2" fmla="*/ 45 w 226"/>
                <a:gd name="T3" fmla="*/ 408 h 408"/>
                <a:gd name="T4" fmla="*/ 136 w 226"/>
                <a:gd name="T5" fmla="*/ 363 h 408"/>
                <a:gd name="T6" fmla="*/ 226 w 226"/>
                <a:gd name="T7" fmla="*/ 46 h 408"/>
                <a:gd name="T8" fmla="*/ 181 w 226"/>
                <a:gd name="T9" fmla="*/ 0 h 408"/>
                <a:gd name="T10" fmla="*/ 90 w 226"/>
                <a:gd name="T11" fmla="*/ 46 h 408"/>
                <a:gd name="T12" fmla="*/ 0 w 226"/>
                <a:gd name="T13" fmla="*/ 363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6" h="408">
                  <a:moveTo>
                    <a:pt x="0" y="363"/>
                  </a:moveTo>
                  <a:lnTo>
                    <a:pt x="45" y="408"/>
                  </a:lnTo>
                  <a:lnTo>
                    <a:pt x="136" y="363"/>
                  </a:lnTo>
                  <a:lnTo>
                    <a:pt x="226" y="46"/>
                  </a:lnTo>
                  <a:lnTo>
                    <a:pt x="181" y="0"/>
                  </a:lnTo>
                  <a:lnTo>
                    <a:pt x="90" y="46"/>
                  </a:lnTo>
                  <a:lnTo>
                    <a:pt x="0" y="363"/>
                  </a:lnTo>
                  <a:close/>
                </a:path>
              </a:pathLst>
            </a:cu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383" name="Freeform 879">
              <a:extLst>
                <a:ext uri="{FF2B5EF4-FFF2-40B4-BE49-F238E27FC236}">
                  <a16:creationId xmlns:a16="http://schemas.microsoft.com/office/drawing/2014/main" id="{212EA82D-60CC-4C15-B82B-737163AC2237}"/>
                </a:ext>
              </a:extLst>
            </p:cNvPr>
            <p:cNvSpPr>
              <a:spLocks/>
            </p:cNvSpPr>
            <p:nvPr/>
          </p:nvSpPr>
          <p:spPr bwMode="auto">
            <a:xfrm>
              <a:off x="5469" y="1002"/>
              <a:ext cx="57" cy="108"/>
            </a:xfrm>
            <a:custGeom>
              <a:avLst/>
              <a:gdLst>
                <a:gd name="T0" fmla="*/ 0 w 226"/>
                <a:gd name="T1" fmla="*/ 363 h 408"/>
                <a:gd name="T2" fmla="*/ 45 w 226"/>
                <a:gd name="T3" fmla="*/ 408 h 408"/>
                <a:gd name="T4" fmla="*/ 136 w 226"/>
                <a:gd name="T5" fmla="*/ 363 h 408"/>
                <a:gd name="T6" fmla="*/ 226 w 226"/>
                <a:gd name="T7" fmla="*/ 46 h 408"/>
                <a:gd name="T8" fmla="*/ 181 w 226"/>
                <a:gd name="T9" fmla="*/ 0 h 408"/>
                <a:gd name="T10" fmla="*/ 90 w 226"/>
                <a:gd name="T11" fmla="*/ 46 h 408"/>
                <a:gd name="T12" fmla="*/ 0 w 226"/>
                <a:gd name="T13" fmla="*/ 363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6" h="408">
                  <a:moveTo>
                    <a:pt x="0" y="363"/>
                  </a:moveTo>
                  <a:lnTo>
                    <a:pt x="45" y="408"/>
                  </a:lnTo>
                  <a:lnTo>
                    <a:pt x="136" y="363"/>
                  </a:lnTo>
                  <a:lnTo>
                    <a:pt x="226" y="46"/>
                  </a:lnTo>
                  <a:lnTo>
                    <a:pt x="181" y="0"/>
                  </a:lnTo>
                  <a:lnTo>
                    <a:pt x="90" y="46"/>
                  </a:lnTo>
                  <a:lnTo>
                    <a:pt x="0" y="363"/>
                  </a:lnTo>
                  <a:close/>
                </a:path>
              </a:pathLst>
            </a:cu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384" name="Freeform 880">
              <a:extLst>
                <a:ext uri="{FF2B5EF4-FFF2-40B4-BE49-F238E27FC236}">
                  <a16:creationId xmlns:a16="http://schemas.microsoft.com/office/drawing/2014/main" id="{46A592A9-12AC-40BB-B472-6EE3029E4D73}"/>
                </a:ext>
              </a:extLst>
            </p:cNvPr>
            <p:cNvSpPr>
              <a:spLocks/>
            </p:cNvSpPr>
            <p:nvPr/>
          </p:nvSpPr>
          <p:spPr bwMode="auto">
            <a:xfrm>
              <a:off x="5541" y="1124"/>
              <a:ext cx="59" cy="108"/>
            </a:xfrm>
            <a:custGeom>
              <a:avLst/>
              <a:gdLst>
                <a:gd name="T0" fmla="*/ 0 w 226"/>
                <a:gd name="T1" fmla="*/ 363 h 408"/>
                <a:gd name="T2" fmla="*/ 45 w 226"/>
                <a:gd name="T3" fmla="*/ 408 h 408"/>
                <a:gd name="T4" fmla="*/ 136 w 226"/>
                <a:gd name="T5" fmla="*/ 363 h 408"/>
                <a:gd name="T6" fmla="*/ 226 w 226"/>
                <a:gd name="T7" fmla="*/ 46 h 408"/>
                <a:gd name="T8" fmla="*/ 181 w 226"/>
                <a:gd name="T9" fmla="*/ 0 h 408"/>
                <a:gd name="T10" fmla="*/ 90 w 226"/>
                <a:gd name="T11" fmla="*/ 46 h 408"/>
                <a:gd name="T12" fmla="*/ 0 w 226"/>
                <a:gd name="T13" fmla="*/ 363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6" h="408">
                  <a:moveTo>
                    <a:pt x="0" y="363"/>
                  </a:moveTo>
                  <a:lnTo>
                    <a:pt x="45" y="408"/>
                  </a:lnTo>
                  <a:lnTo>
                    <a:pt x="136" y="363"/>
                  </a:lnTo>
                  <a:lnTo>
                    <a:pt x="226" y="46"/>
                  </a:lnTo>
                  <a:lnTo>
                    <a:pt x="181" y="0"/>
                  </a:lnTo>
                  <a:lnTo>
                    <a:pt x="90" y="46"/>
                  </a:lnTo>
                  <a:lnTo>
                    <a:pt x="0" y="363"/>
                  </a:lnTo>
                  <a:close/>
                </a:path>
              </a:pathLst>
            </a:cu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385" name="Freeform 881">
              <a:extLst>
                <a:ext uri="{FF2B5EF4-FFF2-40B4-BE49-F238E27FC236}">
                  <a16:creationId xmlns:a16="http://schemas.microsoft.com/office/drawing/2014/main" id="{8FC4CCE7-B514-4647-8527-486913A7E3A4}"/>
                </a:ext>
              </a:extLst>
            </p:cNvPr>
            <p:cNvSpPr>
              <a:spLocks/>
            </p:cNvSpPr>
            <p:nvPr/>
          </p:nvSpPr>
          <p:spPr bwMode="auto">
            <a:xfrm>
              <a:off x="5577" y="1002"/>
              <a:ext cx="57" cy="108"/>
            </a:xfrm>
            <a:custGeom>
              <a:avLst/>
              <a:gdLst>
                <a:gd name="T0" fmla="*/ 0 w 226"/>
                <a:gd name="T1" fmla="*/ 363 h 408"/>
                <a:gd name="T2" fmla="*/ 45 w 226"/>
                <a:gd name="T3" fmla="*/ 408 h 408"/>
                <a:gd name="T4" fmla="*/ 136 w 226"/>
                <a:gd name="T5" fmla="*/ 363 h 408"/>
                <a:gd name="T6" fmla="*/ 226 w 226"/>
                <a:gd name="T7" fmla="*/ 46 h 408"/>
                <a:gd name="T8" fmla="*/ 181 w 226"/>
                <a:gd name="T9" fmla="*/ 0 h 408"/>
                <a:gd name="T10" fmla="*/ 90 w 226"/>
                <a:gd name="T11" fmla="*/ 46 h 408"/>
                <a:gd name="T12" fmla="*/ 0 w 226"/>
                <a:gd name="T13" fmla="*/ 363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6" h="408">
                  <a:moveTo>
                    <a:pt x="0" y="363"/>
                  </a:moveTo>
                  <a:lnTo>
                    <a:pt x="45" y="408"/>
                  </a:lnTo>
                  <a:lnTo>
                    <a:pt x="136" y="363"/>
                  </a:lnTo>
                  <a:lnTo>
                    <a:pt x="226" y="46"/>
                  </a:lnTo>
                  <a:lnTo>
                    <a:pt x="181" y="0"/>
                  </a:lnTo>
                  <a:lnTo>
                    <a:pt x="90" y="46"/>
                  </a:lnTo>
                  <a:lnTo>
                    <a:pt x="0" y="363"/>
                  </a:lnTo>
                  <a:close/>
                </a:path>
              </a:pathLst>
            </a:cu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386" name="Freeform 882">
              <a:extLst>
                <a:ext uri="{FF2B5EF4-FFF2-40B4-BE49-F238E27FC236}">
                  <a16:creationId xmlns:a16="http://schemas.microsoft.com/office/drawing/2014/main" id="{3E415C3B-135F-4B27-94E4-C6F38CCC30B3}"/>
                </a:ext>
              </a:extLst>
            </p:cNvPr>
            <p:cNvSpPr>
              <a:spLocks/>
            </p:cNvSpPr>
            <p:nvPr/>
          </p:nvSpPr>
          <p:spPr bwMode="auto">
            <a:xfrm>
              <a:off x="5444" y="1226"/>
              <a:ext cx="99" cy="27"/>
            </a:xfrm>
            <a:custGeom>
              <a:avLst/>
              <a:gdLst>
                <a:gd name="T0" fmla="*/ 91 w 363"/>
                <a:gd name="T1" fmla="*/ 0 h 91"/>
                <a:gd name="T2" fmla="*/ 0 w 363"/>
                <a:gd name="T3" fmla="*/ 45 h 91"/>
                <a:gd name="T4" fmla="*/ 45 w 363"/>
                <a:gd name="T5" fmla="*/ 91 h 91"/>
                <a:gd name="T6" fmla="*/ 272 w 363"/>
                <a:gd name="T7" fmla="*/ 91 h 91"/>
                <a:gd name="T8" fmla="*/ 363 w 363"/>
                <a:gd name="T9" fmla="*/ 45 h 91"/>
                <a:gd name="T10" fmla="*/ 318 w 363"/>
                <a:gd name="T11" fmla="*/ 0 h 91"/>
                <a:gd name="T12" fmla="*/ 91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91" y="0"/>
                  </a:moveTo>
                  <a:lnTo>
                    <a:pt x="0" y="45"/>
                  </a:lnTo>
                  <a:lnTo>
                    <a:pt x="45" y="91"/>
                  </a:lnTo>
                  <a:lnTo>
                    <a:pt x="272" y="91"/>
                  </a:lnTo>
                  <a:lnTo>
                    <a:pt x="363" y="45"/>
                  </a:lnTo>
                  <a:lnTo>
                    <a:pt x="318" y="0"/>
                  </a:lnTo>
                  <a:lnTo>
                    <a:pt x="91" y="0"/>
                  </a:lnTo>
                  <a:close/>
                </a:path>
              </a:pathLst>
            </a:cu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387" name="Freeform 883">
              <a:extLst>
                <a:ext uri="{FF2B5EF4-FFF2-40B4-BE49-F238E27FC236}">
                  <a16:creationId xmlns:a16="http://schemas.microsoft.com/office/drawing/2014/main" id="{D9E7B051-BBE6-4127-B164-241820C8537C}"/>
                </a:ext>
              </a:extLst>
            </p:cNvPr>
            <p:cNvSpPr>
              <a:spLocks/>
            </p:cNvSpPr>
            <p:nvPr/>
          </p:nvSpPr>
          <p:spPr bwMode="auto">
            <a:xfrm>
              <a:off x="5525" y="981"/>
              <a:ext cx="100" cy="27"/>
            </a:xfrm>
            <a:custGeom>
              <a:avLst/>
              <a:gdLst>
                <a:gd name="T0" fmla="*/ 91 w 363"/>
                <a:gd name="T1" fmla="*/ 0 h 91"/>
                <a:gd name="T2" fmla="*/ 0 w 363"/>
                <a:gd name="T3" fmla="*/ 45 h 91"/>
                <a:gd name="T4" fmla="*/ 45 w 363"/>
                <a:gd name="T5" fmla="*/ 91 h 91"/>
                <a:gd name="T6" fmla="*/ 272 w 363"/>
                <a:gd name="T7" fmla="*/ 91 h 91"/>
                <a:gd name="T8" fmla="*/ 363 w 363"/>
                <a:gd name="T9" fmla="*/ 45 h 91"/>
                <a:gd name="T10" fmla="*/ 318 w 363"/>
                <a:gd name="T11" fmla="*/ 0 h 91"/>
                <a:gd name="T12" fmla="*/ 91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91" y="0"/>
                  </a:moveTo>
                  <a:lnTo>
                    <a:pt x="0" y="45"/>
                  </a:lnTo>
                  <a:lnTo>
                    <a:pt x="45" y="91"/>
                  </a:lnTo>
                  <a:lnTo>
                    <a:pt x="272" y="91"/>
                  </a:lnTo>
                  <a:lnTo>
                    <a:pt x="363" y="45"/>
                  </a:lnTo>
                  <a:lnTo>
                    <a:pt x="318" y="0"/>
                  </a:lnTo>
                  <a:lnTo>
                    <a:pt x="91" y="0"/>
                  </a:lnTo>
                  <a:close/>
                </a:path>
              </a:pathLst>
            </a:custGeom>
            <a:gradFill rotWithShape="1">
              <a:gsLst>
                <a:gs pos="0">
                  <a:srgbClr val="FF5050"/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2506" name="Group 1002">
            <a:extLst>
              <a:ext uri="{FF2B5EF4-FFF2-40B4-BE49-F238E27FC236}">
                <a16:creationId xmlns:a16="http://schemas.microsoft.com/office/drawing/2014/main" id="{1CF8C7CE-2C15-491C-85E9-E77FA02502E5}"/>
              </a:ext>
            </a:extLst>
          </p:cNvPr>
          <p:cNvGrpSpPr>
            <a:grpSpLocks/>
          </p:cNvGrpSpPr>
          <p:nvPr/>
        </p:nvGrpSpPr>
        <p:grpSpPr bwMode="auto">
          <a:xfrm>
            <a:off x="1928813" y="3606800"/>
            <a:ext cx="53975" cy="365125"/>
            <a:chOff x="1215" y="1002"/>
            <a:chExt cx="34" cy="230"/>
          </a:xfrm>
        </p:grpSpPr>
        <p:sp>
          <p:nvSpPr>
            <p:cNvPr id="22507" name="Freeform 1003">
              <a:extLst>
                <a:ext uri="{FF2B5EF4-FFF2-40B4-BE49-F238E27FC236}">
                  <a16:creationId xmlns:a16="http://schemas.microsoft.com/office/drawing/2014/main" id="{B6312F8A-6862-437F-8F85-E7F724718BDE}"/>
                </a:ext>
              </a:extLst>
            </p:cNvPr>
            <p:cNvSpPr>
              <a:spLocks/>
            </p:cNvSpPr>
            <p:nvPr/>
          </p:nvSpPr>
          <p:spPr bwMode="auto">
            <a:xfrm>
              <a:off x="1215" y="1124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gradFill rotWithShape="1">
              <a:gsLst>
                <a:gs pos="0">
                  <a:srgbClr val="99FF33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08" name="Freeform 1004">
              <a:extLst>
                <a:ext uri="{FF2B5EF4-FFF2-40B4-BE49-F238E27FC236}">
                  <a16:creationId xmlns:a16="http://schemas.microsoft.com/office/drawing/2014/main" id="{24A31305-FD62-4283-A303-4D1106C01DA4}"/>
                </a:ext>
              </a:extLst>
            </p:cNvPr>
            <p:cNvSpPr>
              <a:spLocks/>
            </p:cNvSpPr>
            <p:nvPr/>
          </p:nvSpPr>
          <p:spPr bwMode="auto">
            <a:xfrm>
              <a:off x="1215" y="1002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gradFill rotWithShape="1">
              <a:gsLst>
                <a:gs pos="0">
                  <a:srgbClr val="99FF33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2509" name="Group 1005">
            <a:extLst>
              <a:ext uri="{FF2B5EF4-FFF2-40B4-BE49-F238E27FC236}">
                <a16:creationId xmlns:a16="http://schemas.microsoft.com/office/drawing/2014/main" id="{441A862E-D6D3-4331-9598-E9DDCEB26FB3}"/>
              </a:ext>
            </a:extLst>
          </p:cNvPr>
          <p:cNvGrpSpPr>
            <a:grpSpLocks/>
          </p:cNvGrpSpPr>
          <p:nvPr/>
        </p:nvGrpSpPr>
        <p:grpSpPr bwMode="auto">
          <a:xfrm>
            <a:off x="6203950" y="3606800"/>
            <a:ext cx="147638" cy="365125"/>
            <a:chOff x="3908" y="1002"/>
            <a:chExt cx="93" cy="230"/>
          </a:xfrm>
        </p:grpSpPr>
        <p:sp>
          <p:nvSpPr>
            <p:cNvPr id="22510" name="Freeform 1006">
              <a:extLst>
                <a:ext uri="{FF2B5EF4-FFF2-40B4-BE49-F238E27FC236}">
                  <a16:creationId xmlns:a16="http://schemas.microsoft.com/office/drawing/2014/main" id="{0A1164D4-2F06-4944-9BAA-05C583C10273}"/>
                </a:ext>
              </a:extLst>
            </p:cNvPr>
            <p:cNvSpPr>
              <a:spLocks/>
            </p:cNvSpPr>
            <p:nvPr/>
          </p:nvSpPr>
          <p:spPr bwMode="auto">
            <a:xfrm>
              <a:off x="3908" y="1124"/>
              <a:ext cx="59" cy="108"/>
            </a:xfrm>
            <a:custGeom>
              <a:avLst/>
              <a:gdLst>
                <a:gd name="T0" fmla="*/ 0 w 226"/>
                <a:gd name="T1" fmla="*/ 363 h 408"/>
                <a:gd name="T2" fmla="*/ 45 w 226"/>
                <a:gd name="T3" fmla="*/ 408 h 408"/>
                <a:gd name="T4" fmla="*/ 136 w 226"/>
                <a:gd name="T5" fmla="*/ 363 h 408"/>
                <a:gd name="T6" fmla="*/ 226 w 226"/>
                <a:gd name="T7" fmla="*/ 46 h 408"/>
                <a:gd name="T8" fmla="*/ 181 w 226"/>
                <a:gd name="T9" fmla="*/ 0 h 408"/>
                <a:gd name="T10" fmla="*/ 90 w 226"/>
                <a:gd name="T11" fmla="*/ 46 h 408"/>
                <a:gd name="T12" fmla="*/ 0 w 226"/>
                <a:gd name="T13" fmla="*/ 363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6" h="408">
                  <a:moveTo>
                    <a:pt x="0" y="363"/>
                  </a:moveTo>
                  <a:lnTo>
                    <a:pt x="45" y="408"/>
                  </a:lnTo>
                  <a:lnTo>
                    <a:pt x="136" y="363"/>
                  </a:lnTo>
                  <a:lnTo>
                    <a:pt x="226" y="46"/>
                  </a:lnTo>
                  <a:lnTo>
                    <a:pt x="181" y="0"/>
                  </a:lnTo>
                  <a:lnTo>
                    <a:pt x="90" y="46"/>
                  </a:lnTo>
                  <a:lnTo>
                    <a:pt x="0" y="363"/>
                  </a:lnTo>
                  <a:close/>
                </a:path>
              </a:pathLst>
            </a:custGeom>
            <a:gradFill rotWithShape="1">
              <a:gsLst>
                <a:gs pos="0">
                  <a:srgbClr val="99FF33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11" name="Freeform 1007">
              <a:extLst>
                <a:ext uri="{FF2B5EF4-FFF2-40B4-BE49-F238E27FC236}">
                  <a16:creationId xmlns:a16="http://schemas.microsoft.com/office/drawing/2014/main" id="{D67DDFBE-18DA-4BA1-8020-C9058AFE36E8}"/>
                </a:ext>
              </a:extLst>
            </p:cNvPr>
            <p:cNvSpPr>
              <a:spLocks/>
            </p:cNvSpPr>
            <p:nvPr/>
          </p:nvSpPr>
          <p:spPr bwMode="auto">
            <a:xfrm>
              <a:off x="3944" y="1002"/>
              <a:ext cx="57" cy="108"/>
            </a:xfrm>
            <a:custGeom>
              <a:avLst/>
              <a:gdLst>
                <a:gd name="T0" fmla="*/ 0 w 226"/>
                <a:gd name="T1" fmla="*/ 363 h 408"/>
                <a:gd name="T2" fmla="*/ 45 w 226"/>
                <a:gd name="T3" fmla="*/ 408 h 408"/>
                <a:gd name="T4" fmla="*/ 136 w 226"/>
                <a:gd name="T5" fmla="*/ 363 h 408"/>
                <a:gd name="T6" fmla="*/ 226 w 226"/>
                <a:gd name="T7" fmla="*/ 46 h 408"/>
                <a:gd name="T8" fmla="*/ 181 w 226"/>
                <a:gd name="T9" fmla="*/ 0 h 408"/>
                <a:gd name="T10" fmla="*/ 90 w 226"/>
                <a:gd name="T11" fmla="*/ 46 h 408"/>
                <a:gd name="T12" fmla="*/ 0 w 226"/>
                <a:gd name="T13" fmla="*/ 363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6" h="408">
                  <a:moveTo>
                    <a:pt x="0" y="363"/>
                  </a:moveTo>
                  <a:lnTo>
                    <a:pt x="45" y="408"/>
                  </a:lnTo>
                  <a:lnTo>
                    <a:pt x="136" y="363"/>
                  </a:lnTo>
                  <a:lnTo>
                    <a:pt x="226" y="46"/>
                  </a:lnTo>
                  <a:lnTo>
                    <a:pt x="181" y="0"/>
                  </a:lnTo>
                  <a:lnTo>
                    <a:pt x="90" y="46"/>
                  </a:lnTo>
                  <a:lnTo>
                    <a:pt x="0" y="363"/>
                  </a:lnTo>
                  <a:close/>
                </a:path>
              </a:pathLst>
            </a:custGeom>
            <a:gradFill rotWithShape="1">
              <a:gsLst>
                <a:gs pos="0">
                  <a:srgbClr val="99FF33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2512" name="Group 1008">
            <a:extLst>
              <a:ext uri="{FF2B5EF4-FFF2-40B4-BE49-F238E27FC236}">
                <a16:creationId xmlns:a16="http://schemas.microsoft.com/office/drawing/2014/main" id="{0FC0D43E-EF00-40D9-B32C-2874613FEEDE}"/>
              </a:ext>
            </a:extLst>
          </p:cNvPr>
          <p:cNvGrpSpPr>
            <a:grpSpLocks/>
          </p:cNvGrpSpPr>
          <p:nvPr/>
        </p:nvGrpSpPr>
        <p:grpSpPr bwMode="auto">
          <a:xfrm>
            <a:off x="2036763" y="3573463"/>
            <a:ext cx="269875" cy="431800"/>
            <a:chOff x="1283" y="981"/>
            <a:chExt cx="170" cy="272"/>
          </a:xfrm>
        </p:grpSpPr>
        <p:sp>
          <p:nvSpPr>
            <p:cNvPr id="22513" name="Freeform 1009">
              <a:extLst>
                <a:ext uri="{FF2B5EF4-FFF2-40B4-BE49-F238E27FC236}">
                  <a16:creationId xmlns:a16="http://schemas.microsoft.com/office/drawing/2014/main" id="{A1E22D47-6C3E-4223-B8E8-17B1F4493F7D}"/>
                </a:ext>
              </a:extLst>
            </p:cNvPr>
            <p:cNvSpPr>
              <a:spLocks/>
            </p:cNvSpPr>
            <p:nvPr/>
          </p:nvSpPr>
          <p:spPr bwMode="auto">
            <a:xfrm>
              <a:off x="1303" y="981"/>
              <a:ext cx="129" cy="34"/>
            </a:xfrm>
            <a:custGeom>
              <a:avLst/>
              <a:gdLst>
                <a:gd name="T0" fmla="*/ 45 w 363"/>
                <a:gd name="T1" fmla="*/ 0 h 91"/>
                <a:gd name="T2" fmla="*/ 0 w 363"/>
                <a:gd name="T3" fmla="*/ 46 h 91"/>
                <a:gd name="T4" fmla="*/ 45 w 363"/>
                <a:gd name="T5" fmla="*/ 91 h 91"/>
                <a:gd name="T6" fmla="*/ 318 w 363"/>
                <a:gd name="T7" fmla="*/ 91 h 91"/>
                <a:gd name="T8" fmla="*/ 363 w 363"/>
                <a:gd name="T9" fmla="*/ 46 h 91"/>
                <a:gd name="T10" fmla="*/ 318 w 363"/>
                <a:gd name="T11" fmla="*/ 0 h 91"/>
                <a:gd name="T12" fmla="*/ 45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45" y="0"/>
                  </a:moveTo>
                  <a:lnTo>
                    <a:pt x="0" y="46"/>
                  </a:lnTo>
                  <a:lnTo>
                    <a:pt x="45" y="91"/>
                  </a:lnTo>
                  <a:lnTo>
                    <a:pt x="318" y="91"/>
                  </a:lnTo>
                  <a:lnTo>
                    <a:pt x="363" y="46"/>
                  </a:lnTo>
                  <a:lnTo>
                    <a:pt x="318" y="0"/>
                  </a:lnTo>
                  <a:lnTo>
                    <a:pt x="45" y="0"/>
                  </a:lnTo>
                  <a:close/>
                </a:path>
              </a:pathLst>
            </a:custGeom>
            <a:gradFill rotWithShape="1">
              <a:gsLst>
                <a:gs pos="0">
                  <a:srgbClr val="99FF33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14" name="Freeform 1010">
              <a:extLst>
                <a:ext uri="{FF2B5EF4-FFF2-40B4-BE49-F238E27FC236}">
                  <a16:creationId xmlns:a16="http://schemas.microsoft.com/office/drawing/2014/main" id="{4E0821D0-D9D4-4BBF-89BF-7E80017CB605}"/>
                </a:ext>
              </a:extLst>
            </p:cNvPr>
            <p:cNvSpPr>
              <a:spLocks/>
            </p:cNvSpPr>
            <p:nvPr/>
          </p:nvSpPr>
          <p:spPr bwMode="auto">
            <a:xfrm>
              <a:off x="1303" y="1100"/>
              <a:ext cx="129" cy="34"/>
            </a:xfrm>
            <a:custGeom>
              <a:avLst/>
              <a:gdLst>
                <a:gd name="T0" fmla="*/ 45 w 363"/>
                <a:gd name="T1" fmla="*/ 0 h 91"/>
                <a:gd name="T2" fmla="*/ 0 w 363"/>
                <a:gd name="T3" fmla="*/ 46 h 91"/>
                <a:gd name="T4" fmla="*/ 45 w 363"/>
                <a:gd name="T5" fmla="*/ 91 h 91"/>
                <a:gd name="T6" fmla="*/ 318 w 363"/>
                <a:gd name="T7" fmla="*/ 91 h 91"/>
                <a:gd name="T8" fmla="*/ 363 w 363"/>
                <a:gd name="T9" fmla="*/ 46 h 91"/>
                <a:gd name="T10" fmla="*/ 318 w 363"/>
                <a:gd name="T11" fmla="*/ 0 h 91"/>
                <a:gd name="T12" fmla="*/ 45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45" y="0"/>
                  </a:moveTo>
                  <a:lnTo>
                    <a:pt x="0" y="46"/>
                  </a:lnTo>
                  <a:lnTo>
                    <a:pt x="45" y="91"/>
                  </a:lnTo>
                  <a:lnTo>
                    <a:pt x="318" y="91"/>
                  </a:lnTo>
                  <a:lnTo>
                    <a:pt x="363" y="46"/>
                  </a:lnTo>
                  <a:lnTo>
                    <a:pt x="318" y="0"/>
                  </a:lnTo>
                  <a:lnTo>
                    <a:pt x="45" y="0"/>
                  </a:lnTo>
                  <a:close/>
                </a:path>
              </a:pathLst>
            </a:custGeom>
            <a:gradFill rotWithShape="1">
              <a:gsLst>
                <a:gs pos="0">
                  <a:srgbClr val="99FF33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15" name="Freeform 1011">
              <a:extLst>
                <a:ext uri="{FF2B5EF4-FFF2-40B4-BE49-F238E27FC236}">
                  <a16:creationId xmlns:a16="http://schemas.microsoft.com/office/drawing/2014/main" id="{F1BE0C12-35F2-4C18-A37C-A9DBD4D1EB94}"/>
                </a:ext>
              </a:extLst>
            </p:cNvPr>
            <p:cNvSpPr>
              <a:spLocks/>
            </p:cNvSpPr>
            <p:nvPr/>
          </p:nvSpPr>
          <p:spPr bwMode="auto">
            <a:xfrm>
              <a:off x="1303" y="1219"/>
              <a:ext cx="129" cy="34"/>
            </a:xfrm>
            <a:custGeom>
              <a:avLst/>
              <a:gdLst>
                <a:gd name="T0" fmla="*/ 45 w 363"/>
                <a:gd name="T1" fmla="*/ 0 h 91"/>
                <a:gd name="T2" fmla="*/ 0 w 363"/>
                <a:gd name="T3" fmla="*/ 46 h 91"/>
                <a:gd name="T4" fmla="*/ 45 w 363"/>
                <a:gd name="T5" fmla="*/ 91 h 91"/>
                <a:gd name="T6" fmla="*/ 318 w 363"/>
                <a:gd name="T7" fmla="*/ 91 h 91"/>
                <a:gd name="T8" fmla="*/ 363 w 363"/>
                <a:gd name="T9" fmla="*/ 46 h 91"/>
                <a:gd name="T10" fmla="*/ 318 w 363"/>
                <a:gd name="T11" fmla="*/ 0 h 91"/>
                <a:gd name="T12" fmla="*/ 45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45" y="0"/>
                  </a:moveTo>
                  <a:lnTo>
                    <a:pt x="0" y="46"/>
                  </a:lnTo>
                  <a:lnTo>
                    <a:pt x="45" y="91"/>
                  </a:lnTo>
                  <a:lnTo>
                    <a:pt x="318" y="91"/>
                  </a:lnTo>
                  <a:lnTo>
                    <a:pt x="363" y="46"/>
                  </a:lnTo>
                  <a:lnTo>
                    <a:pt x="318" y="0"/>
                  </a:lnTo>
                  <a:lnTo>
                    <a:pt x="45" y="0"/>
                  </a:lnTo>
                  <a:close/>
                </a:path>
              </a:pathLst>
            </a:custGeom>
            <a:gradFill rotWithShape="1">
              <a:gsLst>
                <a:gs pos="0">
                  <a:srgbClr val="99FF33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16" name="Freeform 1012">
              <a:extLst>
                <a:ext uri="{FF2B5EF4-FFF2-40B4-BE49-F238E27FC236}">
                  <a16:creationId xmlns:a16="http://schemas.microsoft.com/office/drawing/2014/main" id="{7364F373-45A9-4848-A800-C8CDD5877290}"/>
                </a:ext>
              </a:extLst>
            </p:cNvPr>
            <p:cNvSpPr>
              <a:spLocks/>
            </p:cNvSpPr>
            <p:nvPr/>
          </p:nvSpPr>
          <p:spPr bwMode="auto">
            <a:xfrm>
              <a:off x="1283" y="1124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gradFill rotWithShape="1">
              <a:gsLst>
                <a:gs pos="0">
                  <a:srgbClr val="99FF33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17" name="Freeform 1013">
              <a:extLst>
                <a:ext uri="{FF2B5EF4-FFF2-40B4-BE49-F238E27FC236}">
                  <a16:creationId xmlns:a16="http://schemas.microsoft.com/office/drawing/2014/main" id="{B49842AD-4570-4987-8E93-8A9D80F70F59}"/>
                </a:ext>
              </a:extLst>
            </p:cNvPr>
            <p:cNvSpPr>
              <a:spLocks/>
            </p:cNvSpPr>
            <p:nvPr/>
          </p:nvSpPr>
          <p:spPr bwMode="auto">
            <a:xfrm>
              <a:off x="1419" y="1002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gradFill rotWithShape="1">
              <a:gsLst>
                <a:gs pos="0">
                  <a:srgbClr val="99FF33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2518" name="Group 1014">
            <a:extLst>
              <a:ext uri="{FF2B5EF4-FFF2-40B4-BE49-F238E27FC236}">
                <a16:creationId xmlns:a16="http://schemas.microsoft.com/office/drawing/2014/main" id="{B1059D7E-795B-44AF-BA0B-D98FB2C3CA34}"/>
              </a:ext>
            </a:extLst>
          </p:cNvPr>
          <p:cNvGrpSpPr>
            <a:grpSpLocks/>
          </p:cNvGrpSpPr>
          <p:nvPr/>
        </p:nvGrpSpPr>
        <p:grpSpPr bwMode="auto">
          <a:xfrm>
            <a:off x="6321425" y="3573463"/>
            <a:ext cx="319088" cy="431800"/>
            <a:chOff x="3982" y="981"/>
            <a:chExt cx="201" cy="272"/>
          </a:xfrm>
        </p:grpSpPr>
        <p:sp>
          <p:nvSpPr>
            <p:cNvPr id="22519" name="Freeform 1015">
              <a:extLst>
                <a:ext uri="{FF2B5EF4-FFF2-40B4-BE49-F238E27FC236}">
                  <a16:creationId xmlns:a16="http://schemas.microsoft.com/office/drawing/2014/main" id="{FBD31B72-0FFE-42CB-BFE2-84100EDA25FF}"/>
                </a:ext>
              </a:extLst>
            </p:cNvPr>
            <p:cNvSpPr>
              <a:spLocks/>
            </p:cNvSpPr>
            <p:nvPr/>
          </p:nvSpPr>
          <p:spPr bwMode="auto">
            <a:xfrm>
              <a:off x="3982" y="1124"/>
              <a:ext cx="58" cy="108"/>
            </a:xfrm>
            <a:custGeom>
              <a:avLst/>
              <a:gdLst>
                <a:gd name="T0" fmla="*/ 0 w 226"/>
                <a:gd name="T1" fmla="*/ 363 h 408"/>
                <a:gd name="T2" fmla="*/ 45 w 226"/>
                <a:gd name="T3" fmla="*/ 408 h 408"/>
                <a:gd name="T4" fmla="*/ 136 w 226"/>
                <a:gd name="T5" fmla="*/ 363 h 408"/>
                <a:gd name="T6" fmla="*/ 226 w 226"/>
                <a:gd name="T7" fmla="*/ 46 h 408"/>
                <a:gd name="T8" fmla="*/ 181 w 226"/>
                <a:gd name="T9" fmla="*/ 0 h 408"/>
                <a:gd name="T10" fmla="*/ 90 w 226"/>
                <a:gd name="T11" fmla="*/ 46 h 408"/>
                <a:gd name="T12" fmla="*/ 0 w 226"/>
                <a:gd name="T13" fmla="*/ 363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6" h="408">
                  <a:moveTo>
                    <a:pt x="0" y="363"/>
                  </a:moveTo>
                  <a:lnTo>
                    <a:pt x="45" y="408"/>
                  </a:lnTo>
                  <a:lnTo>
                    <a:pt x="136" y="363"/>
                  </a:lnTo>
                  <a:lnTo>
                    <a:pt x="226" y="46"/>
                  </a:lnTo>
                  <a:lnTo>
                    <a:pt x="181" y="0"/>
                  </a:lnTo>
                  <a:lnTo>
                    <a:pt x="90" y="46"/>
                  </a:lnTo>
                  <a:lnTo>
                    <a:pt x="0" y="363"/>
                  </a:lnTo>
                  <a:close/>
                </a:path>
              </a:pathLst>
            </a:custGeom>
            <a:gradFill rotWithShape="1">
              <a:gsLst>
                <a:gs pos="0">
                  <a:srgbClr val="99FF33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20" name="Freeform 1016">
              <a:extLst>
                <a:ext uri="{FF2B5EF4-FFF2-40B4-BE49-F238E27FC236}">
                  <a16:creationId xmlns:a16="http://schemas.microsoft.com/office/drawing/2014/main" id="{0F3EDC30-A447-4C74-9A6A-5CEB3626E172}"/>
                </a:ext>
              </a:extLst>
            </p:cNvPr>
            <p:cNvSpPr>
              <a:spLocks/>
            </p:cNvSpPr>
            <p:nvPr/>
          </p:nvSpPr>
          <p:spPr bwMode="auto">
            <a:xfrm>
              <a:off x="4126" y="1002"/>
              <a:ext cx="57" cy="108"/>
            </a:xfrm>
            <a:custGeom>
              <a:avLst/>
              <a:gdLst>
                <a:gd name="T0" fmla="*/ 0 w 226"/>
                <a:gd name="T1" fmla="*/ 363 h 408"/>
                <a:gd name="T2" fmla="*/ 45 w 226"/>
                <a:gd name="T3" fmla="*/ 408 h 408"/>
                <a:gd name="T4" fmla="*/ 136 w 226"/>
                <a:gd name="T5" fmla="*/ 363 h 408"/>
                <a:gd name="T6" fmla="*/ 226 w 226"/>
                <a:gd name="T7" fmla="*/ 46 h 408"/>
                <a:gd name="T8" fmla="*/ 181 w 226"/>
                <a:gd name="T9" fmla="*/ 0 h 408"/>
                <a:gd name="T10" fmla="*/ 90 w 226"/>
                <a:gd name="T11" fmla="*/ 46 h 408"/>
                <a:gd name="T12" fmla="*/ 0 w 226"/>
                <a:gd name="T13" fmla="*/ 363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6" h="408">
                  <a:moveTo>
                    <a:pt x="0" y="363"/>
                  </a:moveTo>
                  <a:lnTo>
                    <a:pt x="45" y="408"/>
                  </a:lnTo>
                  <a:lnTo>
                    <a:pt x="136" y="363"/>
                  </a:lnTo>
                  <a:lnTo>
                    <a:pt x="226" y="46"/>
                  </a:lnTo>
                  <a:lnTo>
                    <a:pt x="181" y="0"/>
                  </a:lnTo>
                  <a:lnTo>
                    <a:pt x="90" y="46"/>
                  </a:lnTo>
                  <a:lnTo>
                    <a:pt x="0" y="363"/>
                  </a:lnTo>
                  <a:close/>
                </a:path>
              </a:pathLst>
            </a:custGeom>
            <a:gradFill rotWithShape="1">
              <a:gsLst>
                <a:gs pos="0">
                  <a:srgbClr val="99FF33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21" name="Freeform 1017">
              <a:extLst>
                <a:ext uri="{FF2B5EF4-FFF2-40B4-BE49-F238E27FC236}">
                  <a16:creationId xmlns:a16="http://schemas.microsoft.com/office/drawing/2014/main" id="{560CD1B6-AF63-426D-A9CE-04ABFB792A05}"/>
                </a:ext>
              </a:extLst>
            </p:cNvPr>
            <p:cNvSpPr>
              <a:spLocks/>
            </p:cNvSpPr>
            <p:nvPr/>
          </p:nvSpPr>
          <p:spPr bwMode="auto">
            <a:xfrm>
              <a:off x="4033" y="1103"/>
              <a:ext cx="100" cy="28"/>
            </a:xfrm>
            <a:custGeom>
              <a:avLst/>
              <a:gdLst>
                <a:gd name="T0" fmla="*/ 91 w 363"/>
                <a:gd name="T1" fmla="*/ 0 h 91"/>
                <a:gd name="T2" fmla="*/ 0 w 363"/>
                <a:gd name="T3" fmla="*/ 45 h 91"/>
                <a:gd name="T4" fmla="*/ 45 w 363"/>
                <a:gd name="T5" fmla="*/ 91 h 91"/>
                <a:gd name="T6" fmla="*/ 272 w 363"/>
                <a:gd name="T7" fmla="*/ 91 h 91"/>
                <a:gd name="T8" fmla="*/ 363 w 363"/>
                <a:gd name="T9" fmla="*/ 45 h 91"/>
                <a:gd name="T10" fmla="*/ 318 w 363"/>
                <a:gd name="T11" fmla="*/ 0 h 91"/>
                <a:gd name="T12" fmla="*/ 91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91" y="0"/>
                  </a:moveTo>
                  <a:lnTo>
                    <a:pt x="0" y="45"/>
                  </a:lnTo>
                  <a:lnTo>
                    <a:pt x="45" y="91"/>
                  </a:lnTo>
                  <a:lnTo>
                    <a:pt x="272" y="91"/>
                  </a:lnTo>
                  <a:lnTo>
                    <a:pt x="363" y="45"/>
                  </a:lnTo>
                  <a:lnTo>
                    <a:pt x="318" y="0"/>
                  </a:lnTo>
                  <a:lnTo>
                    <a:pt x="91" y="0"/>
                  </a:lnTo>
                  <a:close/>
                </a:path>
              </a:pathLst>
            </a:custGeom>
            <a:gradFill rotWithShape="1">
              <a:gsLst>
                <a:gs pos="0">
                  <a:srgbClr val="99FF33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22" name="Freeform 1018">
              <a:extLst>
                <a:ext uri="{FF2B5EF4-FFF2-40B4-BE49-F238E27FC236}">
                  <a16:creationId xmlns:a16="http://schemas.microsoft.com/office/drawing/2014/main" id="{3210CDD9-9C4F-46C9-A6FD-D3A6B391CC8E}"/>
                </a:ext>
              </a:extLst>
            </p:cNvPr>
            <p:cNvSpPr>
              <a:spLocks/>
            </p:cNvSpPr>
            <p:nvPr/>
          </p:nvSpPr>
          <p:spPr bwMode="auto">
            <a:xfrm>
              <a:off x="3993" y="1226"/>
              <a:ext cx="99" cy="27"/>
            </a:xfrm>
            <a:custGeom>
              <a:avLst/>
              <a:gdLst>
                <a:gd name="T0" fmla="*/ 91 w 363"/>
                <a:gd name="T1" fmla="*/ 0 h 91"/>
                <a:gd name="T2" fmla="*/ 0 w 363"/>
                <a:gd name="T3" fmla="*/ 45 h 91"/>
                <a:gd name="T4" fmla="*/ 45 w 363"/>
                <a:gd name="T5" fmla="*/ 91 h 91"/>
                <a:gd name="T6" fmla="*/ 272 w 363"/>
                <a:gd name="T7" fmla="*/ 91 h 91"/>
                <a:gd name="T8" fmla="*/ 363 w 363"/>
                <a:gd name="T9" fmla="*/ 45 h 91"/>
                <a:gd name="T10" fmla="*/ 318 w 363"/>
                <a:gd name="T11" fmla="*/ 0 h 91"/>
                <a:gd name="T12" fmla="*/ 91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91" y="0"/>
                  </a:moveTo>
                  <a:lnTo>
                    <a:pt x="0" y="45"/>
                  </a:lnTo>
                  <a:lnTo>
                    <a:pt x="45" y="91"/>
                  </a:lnTo>
                  <a:lnTo>
                    <a:pt x="272" y="91"/>
                  </a:lnTo>
                  <a:lnTo>
                    <a:pt x="363" y="45"/>
                  </a:lnTo>
                  <a:lnTo>
                    <a:pt x="318" y="0"/>
                  </a:lnTo>
                  <a:lnTo>
                    <a:pt x="91" y="0"/>
                  </a:lnTo>
                  <a:close/>
                </a:path>
              </a:pathLst>
            </a:custGeom>
            <a:gradFill rotWithShape="1">
              <a:gsLst>
                <a:gs pos="0">
                  <a:srgbClr val="99FF33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23" name="Freeform 1019">
              <a:extLst>
                <a:ext uri="{FF2B5EF4-FFF2-40B4-BE49-F238E27FC236}">
                  <a16:creationId xmlns:a16="http://schemas.microsoft.com/office/drawing/2014/main" id="{4664D1C1-8F48-4806-9643-80299CD05FC0}"/>
                </a:ext>
              </a:extLst>
            </p:cNvPr>
            <p:cNvSpPr>
              <a:spLocks/>
            </p:cNvSpPr>
            <p:nvPr/>
          </p:nvSpPr>
          <p:spPr bwMode="auto">
            <a:xfrm>
              <a:off x="4074" y="981"/>
              <a:ext cx="100" cy="27"/>
            </a:xfrm>
            <a:custGeom>
              <a:avLst/>
              <a:gdLst>
                <a:gd name="T0" fmla="*/ 91 w 363"/>
                <a:gd name="T1" fmla="*/ 0 h 91"/>
                <a:gd name="T2" fmla="*/ 0 w 363"/>
                <a:gd name="T3" fmla="*/ 45 h 91"/>
                <a:gd name="T4" fmla="*/ 45 w 363"/>
                <a:gd name="T5" fmla="*/ 91 h 91"/>
                <a:gd name="T6" fmla="*/ 272 w 363"/>
                <a:gd name="T7" fmla="*/ 91 h 91"/>
                <a:gd name="T8" fmla="*/ 363 w 363"/>
                <a:gd name="T9" fmla="*/ 45 h 91"/>
                <a:gd name="T10" fmla="*/ 318 w 363"/>
                <a:gd name="T11" fmla="*/ 0 h 91"/>
                <a:gd name="T12" fmla="*/ 91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91" y="0"/>
                  </a:moveTo>
                  <a:lnTo>
                    <a:pt x="0" y="45"/>
                  </a:lnTo>
                  <a:lnTo>
                    <a:pt x="45" y="91"/>
                  </a:lnTo>
                  <a:lnTo>
                    <a:pt x="272" y="91"/>
                  </a:lnTo>
                  <a:lnTo>
                    <a:pt x="363" y="45"/>
                  </a:lnTo>
                  <a:lnTo>
                    <a:pt x="318" y="0"/>
                  </a:lnTo>
                  <a:lnTo>
                    <a:pt x="91" y="0"/>
                  </a:lnTo>
                  <a:close/>
                </a:path>
              </a:pathLst>
            </a:custGeom>
            <a:gradFill rotWithShape="1">
              <a:gsLst>
                <a:gs pos="0">
                  <a:srgbClr val="99FF33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2524" name="Group 1020">
            <a:extLst>
              <a:ext uri="{FF2B5EF4-FFF2-40B4-BE49-F238E27FC236}">
                <a16:creationId xmlns:a16="http://schemas.microsoft.com/office/drawing/2014/main" id="{5C402922-E98C-4E81-B5FA-DA903B7B2E48}"/>
              </a:ext>
            </a:extLst>
          </p:cNvPr>
          <p:cNvGrpSpPr>
            <a:grpSpLocks/>
          </p:cNvGrpSpPr>
          <p:nvPr/>
        </p:nvGrpSpPr>
        <p:grpSpPr bwMode="auto">
          <a:xfrm>
            <a:off x="2392363" y="3573463"/>
            <a:ext cx="238125" cy="431800"/>
            <a:chOff x="1507" y="981"/>
            <a:chExt cx="150" cy="272"/>
          </a:xfrm>
        </p:grpSpPr>
        <p:sp>
          <p:nvSpPr>
            <p:cNvPr id="22525" name="Freeform 1021">
              <a:extLst>
                <a:ext uri="{FF2B5EF4-FFF2-40B4-BE49-F238E27FC236}">
                  <a16:creationId xmlns:a16="http://schemas.microsoft.com/office/drawing/2014/main" id="{E5C701DD-F355-44B8-BD1A-D6E8B8A851EF}"/>
                </a:ext>
              </a:extLst>
            </p:cNvPr>
            <p:cNvSpPr>
              <a:spLocks/>
            </p:cNvSpPr>
            <p:nvPr/>
          </p:nvSpPr>
          <p:spPr bwMode="auto">
            <a:xfrm>
              <a:off x="1507" y="981"/>
              <a:ext cx="129" cy="34"/>
            </a:xfrm>
            <a:custGeom>
              <a:avLst/>
              <a:gdLst>
                <a:gd name="T0" fmla="*/ 45 w 363"/>
                <a:gd name="T1" fmla="*/ 0 h 91"/>
                <a:gd name="T2" fmla="*/ 0 w 363"/>
                <a:gd name="T3" fmla="*/ 46 h 91"/>
                <a:gd name="T4" fmla="*/ 45 w 363"/>
                <a:gd name="T5" fmla="*/ 91 h 91"/>
                <a:gd name="T6" fmla="*/ 318 w 363"/>
                <a:gd name="T7" fmla="*/ 91 h 91"/>
                <a:gd name="T8" fmla="*/ 363 w 363"/>
                <a:gd name="T9" fmla="*/ 46 h 91"/>
                <a:gd name="T10" fmla="*/ 318 w 363"/>
                <a:gd name="T11" fmla="*/ 0 h 91"/>
                <a:gd name="T12" fmla="*/ 45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45" y="0"/>
                  </a:moveTo>
                  <a:lnTo>
                    <a:pt x="0" y="46"/>
                  </a:lnTo>
                  <a:lnTo>
                    <a:pt x="45" y="91"/>
                  </a:lnTo>
                  <a:lnTo>
                    <a:pt x="318" y="91"/>
                  </a:lnTo>
                  <a:lnTo>
                    <a:pt x="363" y="46"/>
                  </a:lnTo>
                  <a:lnTo>
                    <a:pt x="318" y="0"/>
                  </a:lnTo>
                  <a:lnTo>
                    <a:pt x="45" y="0"/>
                  </a:lnTo>
                  <a:close/>
                </a:path>
              </a:pathLst>
            </a:custGeom>
            <a:gradFill rotWithShape="1">
              <a:gsLst>
                <a:gs pos="0">
                  <a:srgbClr val="99FF33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26" name="Freeform 1022">
              <a:extLst>
                <a:ext uri="{FF2B5EF4-FFF2-40B4-BE49-F238E27FC236}">
                  <a16:creationId xmlns:a16="http://schemas.microsoft.com/office/drawing/2014/main" id="{419B8470-ECA4-4DD3-80B1-DE074E085983}"/>
                </a:ext>
              </a:extLst>
            </p:cNvPr>
            <p:cNvSpPr>
              <a:spLocks/>
            </p:cNvSpPr>
            <p:nvPr/>
          </p:nvSpPr>
          <p:spPr bwMode="auto">
            <a:xfrm>
              <a:off x="1507" y="1100"/>
              <a:ext cx="129" cy="34"/>
            </a:xfrm>
            <a:custGeom>
              <a:avLst/>
              <a:gdLst>
                <a:gd name="T0" fmla="*/ 45 w 363"/>
                <a:gd name="T1" fmla="*/ 0 h 91"/>
                <a:gd name="T2" fmla="*/ 0 w 363"/>
                <a:gd name="T3" fmla="*/ 46 h 91"/>
                <a:gd name="T4" fmla="*/ 45 w 363"/>
                <a:gd name="T5" fmla="*/ 91 h 91"/>
                <a:gd name="T6" fmla="*/ 318 w 363"/>
                <a:gd name="T7" fmla="*/ 91 h 91"/>
                <a:gd name="T8" fmla="*/ 363 w 363"/>
                <a:gd name="T9" fmla="*/ 46 h 91"/>
                <a:gd name="T10" fmla="*/ 318 w 363"/>
                <a:gd name="T11" fmla="*/ 0 h 91"/>
                <a:gd name="T12" fmla="*/ 45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45" y="0"/>
                  </a:moveTo>
                  <a:lnTo>
                    <a:pt x="0" y="46"/>
                  </a:lnTo>
                  <a:lnTo>
                    <a:pt x="45" y="91"/>
                  </a:lnTo>
                  <a:lnTo>
                    <a:pt x="318" y="91"/>
                  </a:lnTo>
                  <a:lnTo>
                    <a:pt x="363" y="46"/>
                  </a:lnTo>
                  <a:lnTo>
                    <a:pt x="318" y="0"/>
                  </a:lnTo>
                  <a:lnTo>
                    <a:pt x="45" y="0"/>
                  </a:lnTo>
                  <a:close/>
                </a:path>
              </a:pathLst>
            </a:custGeom>
            <a:gradFill rotWithShape="1">
              <a:gsLst>
                <a:gs pos="0">
                  <a:srgbClr val="99FF33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27" name="Freeform 1023">
              <a:extLst>
                <a:ext uri="{FF2B5EF4-FFF2-40B4-BE49-F238E27FC236}">
                  <a16:creationId xmlns:a16="http://schemas.microsoft.com/office/drawing/2014/main" id="{497C268E-FE84-4FFB-9194-5ACE7E0674C0}"/>
                </a:ext>
              </a:extLst>
            </p:cNvPr>
            <p:cNvSpPr>
              <a:spLocks/>
            </p:cNvSpPr>
            <p:nvPr/>
          </p:nvSpPr>
          <p:spPr bwMode="auto">
            <a:xfrm>
              <a:off x="1507" y="1219"/>
              <a:ext cx="129" cy="34"/>
            </a:xfrm>
            <a:custGeom>
              <a:avLst/>
              <a:gdLst>
                <a:gd name="T0" fmla="*/ 45 w 363"/>
                <a:gd name="T1" fmla="*/ 0 h 91"/>
                <a:gd name="T2" fmla="*/ 0 w 363"/>
                <a:gd name="T3" fmla="*/ 46 h 91"/>
                <a:gd name="T4" fmla="*/ 45 w 363"/>
                <a:gd name="T5" fmla="*/ 91 h 91"/>
                <a:gd name="T6" fmla="*/ 318 w 363"/>
                <a:gd name="T7" fmla="*/ 91 h 91"/>
                <a:gd name="T8" fmla="*/ 363 w 363"/>
                <a:gd name="T9" fmla="*/ 46 h 91"/>
                <a:gd name="T10" fmla="*/ 318 w 363"/>
                <a:gd name="T11" fmla="*/ 0 h 91"/>
                <a:gd name="T12" fmla="*/ 45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45" y="0"/>
                  </a:moveTo>
                  <a:lnTo>
                    <a:pt x="0" y="46"/>
                  </a:lnTo>
                  <a:lnTo>
                    <a:pt x="45" y="91"/>
                  </a:lnTo>
                  <a:lnTo>
                    <a:pt x="318" y="91"/>
                  </a:lnTo>
                  <a:lnTo>
                    <a:pt x="363" y="46"/>
                  </a:lnTo>
                  <a:lnTo>
                    <a:pt x="318" y="0"/>
                  </a:lnTo>
                  <a:lnTo>
                    <a:pt x="45" y="0"/>
                  </a:lnTo>
                  <a:close/>
                </a:path>
              </a:pathLst>
            </a:custGeom>
            <a:gradFill rotWithShape="1">
              <a:gsLst>
                <a:gs pos="0">
                  <a:srgbClr val="99FF33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28" name="Freeform 1024">
              <a:extLst>
                <a:ext uri="{FF2B5EF4-FFF2-40B4-BE49-F238E27FC236}">
                  <a16:creationId xmlns:a16="http://schemas.microsoft.com/office/drawing/2014/main" id="{CCED6BCE-7F96-4E30-A677-71238D40B5F3}"/>
                </a:ext>
              </a:extLst>
            </p:cNvPr>
            <p:cNvSpPr>
              <a:spLocks/>
            </p:cNvSpPr>
            <p:nvPr/>
          </p:nvSpPr>
          <p:spPr bwMode="auto">
            <a:xfrm>
              <a:off x="1623" y="1124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gradFill rotWithShape="1">
              <a:gsLst>
                <a:gs pos="0">
                  <a:srgbClr val="99FF33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29" name="Freeform 1025">
              <a:extLst>
                <a:ext uri="{FF2B5EF4-FFF2-40B4-BE49-F238E27FC236}">
                  <a16:creationId xmlns:a16="http://schemas.microsoft.com/office/drawing/2014/main" id="{A058CE76-4C6A-4C07-8784-300F5E6303B5}"/>
                </a:ext>
              </a:extLst>
            </p:cNvPr>
            <p:cNvSpPr>
              <a:spLocks/>
            </p:cNvSpPr>
            <p:nvPr/>
          </p:nvSpPr>
          <p:spPr bwMode="auto">
            <a:xfrm>
              <a:off x="1623" y="1002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gradFill rotWithShape="1">
              <a:gsLst>
                <a:gs pos="0">
                  <a:srgbClr val="99FF33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2530" name="Group 1026">
            <a:extLst>
              <a:ext uri="{FF2B5EF4-FFF2-40B4-BE49-F238E27FC236}">
                <a16:creationId xmlns:a16="http://schemas.microsoft.com/office/drawing/2014/main" id="{A5507FE8-9919-4218-AA9D-1D31B7F2C446}"/>
              </a:ext>
            </a:extLst>
          </p:cNvPr>
          <p:cNvGrpSpPr>
            <a:grpSpLocks/>
          </p:cNvGrpSpPr>
          <p:nvPr/>
        </p:nvGrpSpPr>
        <p:grpSpPr bwMode="auto">
          <a:xfrm>
            <a:off x="6626225" y="3573463"/>
            <a:ext cx="301625" cy="431800"/>
            <a:chOff x="4174" y="981"/>
            <a:chExt cx="190" cy="272"/>
          </a:xfrm>
        </p:grpSpPr>
        <p:sp>
          <p:nvSpPr>
            <p:cNvPr id="22531" name="Freeform 1027">
              <a:extLst>
                <a:ext uri="{FF2B5EF4-FFF2-40B4-BE49-F238E27FC236}">
                  <a16:creationId xmlns:a16="http://schemas.microsoft.com/office/drawing/2014/main" id="{C02344F9-59E1-4A5D-84C5-4871362043DA}"/>
                </a:ext>
              </a:extLst>
            </p:cNvPr>
            <p:cNvSpPr>
              <a:spLocks/>
            </p:cNvSpPr>
            <p:nvPr/>
          </p:nvSpPr>
          <p:spPr bwMode="auto">
            <a:xfrm>
              <a:off x="4271" y="1124"/>
              <a:ext cx="59" cy="108"/>
            </a:xfrm>
            <a:custGeom>
              <a:avLst/>
              <a:gdLst>
                <a:gd name="T0" fmla="*/ 0 w 226"/>
                <a:gd name="T1" fmla="*/ 363 h 408"/>
                <a:gd name="T2" fmla="*/ 45 w 226"/>
                <a:gd name="T3" fmla="*/ 408 h 408"/>
                <a:gd name="T4" fmla="*/ 136 w 226"/>
                <a:gd name="T5" fmla="*/ 363 h 408"/>
                <a:gd name="T6" fmla="*/ 226 w 226"/>
                <a:gd name="T7" fmla="*/ 46 h 408"/>
                <a:gd name="T8" fmla="*/ 181 w 226"/>
                <a:gd name="T9" fmla="*/ 0 h 408"/>
                <a:gd name="T10" fmla="*/ 90 w 226"/>
                <a:gd name="T11" fmla="*/ 46 h 408"/>
                <a:gd name="T12" fmla="*/ 0 w 226"/>
                <a:gd name="T13" fmla="*/ 363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6" h="408">
                  <a:moveTo>
                    <a:pt x="0" y="363"/>
                  </a:moveTo>
                  <a:lnTo>
                    <a:pt x="45" y="408"/>
                  </a:lnTo>
                  <a:lnTo>
                    <a:pt x="136" y="363"/>
                  </a:lnTo>
                  <a:lnTo>
                    <a:pt x="226" y="46"/>
                  </a:lnTo>
                  <a:lnTo>
                    <a:pt x="181" y="0"/>
                  </a:lnTo>
                  <a:lnTo>
                    <a:pt x="90" y="46"/>
                  </a:lnTo>
                  <a:lnTo>
                    <a:pt x="0" y="363"/>
                  </a:lnTo>
                  <a:close/>
                </a:path>
              </a:pathLst>
            </a:custGeom>
            <a:gradFill rotWithShape="1">
              <a:gsLst>
                <a:gs pos="0">
                  <a:srgbClr val="99FF33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32" name="Freeform 1028">
              <a:extLst>
                <a:ext uri="{FF2B5EF4-FFF2-40B4-BE49-F238E27FC236}">
                  <a16:creationId xmlns:a16="http://schemas.microsoft.com/office/drawing/2014/main" id="{A6A8891A-82AE-4EA0-B2BF-A9135C020E49}"/>
                </a:ext>
              </a:extLst>
            </p:cNvPr>
            <p:cNvSpPr>
              <a:spLocks/>
            </p:cNvSpPr>
            <p:nvPr/>
          </p:nvSpPr>
          <p:spPr bwMode="auto">
            <a:xfrm>
              <a:off x="4307" y="1002"/>
              <a:ext cx="57" cy="108"/>
            </a:xfrm>
            <a:custGeom>
              <a:avLst/>
              <a:gdLst>
                <a:gd name="T0" fmla="*/ 0 w 226"/>
                <a:gd name="T1" fmla="*/ 363 h 408"/>
                <a:gd name="T2" fmla="*/ 45 w 226"/>
                <a:gd name="T3" fmla="*/ 408 h 408"/>
                <a:gd name="T4" fmla="*/ 136 w 226"/>
                <a:gd name="T5" fmla="*/ 363 h 408"/>
                <a:gd name="T6" fmla="*/ 226 w 226"/>
                <a:gd name="T7" fmla="*/ 46 h 408"/>
                <a:gd name="T8" fmla="*/ 181 w 226"/>
                <a:gd name="T9" fmla="*/ 0 h 408"/>
                <a:gd name="T10" fmla="*/ 90 w 226"/>
                <a:gd name="T11" fmla="*/ 46 h 408"/>
                <a:gd name="T12" fmla="*/ 0 w 226"/>
                <a:gd name="T13" fmla="*/ 363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6" h="408">
                  <a:moveTo>
                    <a:pt x="0" y="363"/>
                  </a:moveTo>
                  <a:lnTo>
                    <a:pt x="45" y="408"/>
                  </a:lnTo>
                  <a:lnTo>
                    <a:pt x="136" y="363"/>
                  </a:lnTo>
                  <a:lnTo>
                    <a:pt x="226" y="46"/>
                  </a:lnTo>
                  <a:lnTo>
                    <a:pt x="181" y="0"/>
                  </a:lnTo>
                  <a:lnTo>
                    <a:pt x="90" y="46"/>
                  </a:lnTo>
                  <a:lnTo>
                    <a:pt x="0" y="363"/>
                  </a:lnTo>
                  <a:close/>
                </a:path>
              </a:pathLst>
            </a:custGeom>
            <a:gradFill rotWithShape="1">
              <a:gsLst>
                <a:gs pos="0">
                  <a:srgbClr val="99FF33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33" name="Freeform 1029">
              <a:extLst>
                <a:ext uri="{FF2B5EF4-FFF2-40B4-BE49-F238E27FC236}">
                  <a16:creationId xmlns:a16="http://schemas.microsoft.com/office/drawing/2014/main" id="{BB63C0FC-481E-46B2-ABB6-CE8A8C3D0DC2}"/>
                </a:ext>
              </a:extLst>
            </p:cNvPr>
            <p:cNvSpPr>
              <a:spLocks/>
            </p:cNvSpPr>
            <p:nvPr/>
          </p:nvSpPr>
          <p:spPr bwMode="auto">
            <a:xfrm>
              <a:off x="4214" y="1103"/>
              <a:ext cx="100" cy="28"/>
            </a:xfrm>
            <a:custGeom>
              <a:avLst/>
              <a:gdLst>
                <a:gd name="T0" fmla="*/ 91 w 363"/>
                <a:gd name="T1" fmla="*/ 0 h 91"/>
                <a:gd name="T2" fmla="*/ 0 w 363"/>
                <a:gd name="T3" fmla="*/ 45 h 91"/>
                <a:gd name="T4" fmla="*/ 45 w 363"/>
                <a:gd name="T5" fmla="*/ 91 h 91"/>
                <a:gd name="T6" fmla="*/ 272 w 363"/>
                <a:gd name="T7" fmla="*/ 91 h 91"/>
                <a:gd name="T8" fmla="*/ 363 w 363"/>
                <a:gd name="T9" fmla="*/ 45 h 91"/>
                <a:gd name="T10" fmla="*/ 318 w 363"/>
                <a:gd name="T11" fmla="*/ 0 h 91"/>
                <a:gd name="T12" fmla="*/ 91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91" y="0"/>
                  </a:moveTo>
                  <a:lnTo>
                    <a:pt x="0" y="45"/>
                  </a:lnTo>
                  <a:lnTo>
                    <a:pt x="45" y="91"/>
                  </a:lnTo>
                  <a:lnTo>
                    <a:pt x="272" y="91"/>
                  </a:lnTo>
                  <a:lnTo>
                    <a:pt x="363" y="45"/>
                  </a:lnTo>
                  <a:lnTo>
                    <a:pt x="318" y="0"/>
                  </a:lnTo>
                  <a:lnTo>
                    <a:pt x="91" y="0"/>
                  </a:lnTo>
                  <a:close/>
                </a:path>
              </a:pathLst>
            </a:custGeom>
            <a:gradFill rotWithShape="1">
              <a:gsLst>
                <a:gs pos="0">
                  <a:srgbClr val="99FF33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34" name="Freeform 1030">
              <a:extLst>
                <a:ext uri="{FF2B5EF4-FFF2-40B4-BE49-F238E27FC236}">
                  <a16:creationId xmlns:a16="http://schemas.microsoft.com/office/drawing/2014/main" id="{DE437519-2762-4C70-89A2-CFA3393F6AF2}"/>
                </a:ext>
              </a:extLst>
            </p:cNvPr>
            <p:cNvSpPr>
              <a:spLocks/>
            </p:cNvSpPr>
            <p:nvPr/>
          </p:nvSpPr>
          <p:spPr bwMode="auto">
            <a:xfrm>
              <a:off x="4174" y="1226"/>
              <a:ext cx="99" cy="27"/>
            </a:xfrm>
            <a:custGeom>
              <a:avLst/>
              <a:gdLst>
                <a:gd name="T0" fmla="*/ 91 w 363"/>
                <a:gd name="T1" fmla="*/ 0 h 91"/>
                <a:gd name="T2" fmla="*/ 0 w 363"/>
                <a:gd name="T3" fmla="*/ 45 h 91"/>
                <a:gd name="T4" fmla="*/ 45 w 363"/>
                <a:gd name="T5" fmla="*/ 91 h 91"/>
                <a:gd name="T6" fmla="*/ 272 w 363"/>
                <a:gd name="T7" fmla="*/ 91 h 91"/>
                <a:gd name="T8" fmla="*/ 363 w 363"/>
                <a:gd name="T9" fmla="*/ 45 h 91"/>
                <a:gd name="T10" fmla="*/ 318 w 363"/>
                <a:gd name="T11" fmla="*/ 0 h 91"/>
                <a:gd name="T12" fmla="*/ 91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91" y="0"/>
                  </a:moveTo>
                  <a:lnTo>
                    <a:pt x="0" y="45"/>
                  </a:lnTo>
                  <a:lnTo>
                    <a:pt x="45" y="91"/>
                  </a:lnTo>
                  <a:lnTo>
                    <a:pt x="272" y="91"/>
                  </a:lnTo>
                  <a:lnTo>
                    <a:pt x="363" y="45"/>
                  </a:lnTo>
                  <a:lnTo>
                    <a:pt x="318" y="0"/>
                  </a:lnTo>
                  <a:lnTo>
                    <a:pt x="91" y="0"/>
                  </a:lnTo>
                  <a:close/>
                </a:path>
              </a:pathLst>
            </a:custGeom>
            <a:gradFill rotWithShape="1">
              <a:gsLst>
                <a:gs pos="0">
                  <a:srgbClr val="99FF33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35" name="Freeform 1031">
              <a:extLst>
                <a:ext uri="{FF2B5EF4-FFF2-40B4-BE49-F238E27FC236}">
                  <a16:creationId xmlns:a16="http://schemas.microsoft.com/office/drawing/2014/main" id="{C333D8D9-8959-43AC-BB05-7CC40C127753}"/>
                </a:ext>
              </a:extLst>
            </p:cNvPr>
            <p:cNvSpPr>
              <a:spLocks/>
            </p:cNvSpPr>
            <p:nvPr/>
          </p:nvSpPr>
          <p:spPr bwMode="auto">
            <a:xfrm>
              <a:off x="4255" y="981"/>
              <a:ext cx="100" cy="27"/>
            </a:xfrm>
            <a:custGeom>
              <a:avLst/>
              <a:gdLst>
                <a:gd name="T0" fmla="*/ 91 w 363"/>
                <a:gd name="T1" fmla="*/ 0 h 91"/>
                <a:gd name="T2" fmla="*/ 0 w 363"/>
                <a:gd name="T3" fmla="*/ 45 h 91"/>
                <a:gd name="T4" fmla="*/ 45 w 363"/>
                <a:gd name="T5" fmla="*/ 91 h 91"/>
                <a:gd name="T6" fmla="*/ 272 w 363"/>
                <a:gd name="T7" fmla="*/ 91 h 91"/>
                <a:gd name="T8" fmla="*/ 363 w 363"/>
                <a:gd name="T9" fmla="*/ 45 h 91"/>
                <a:gd name="T10" fmla="*/ 318 w 363"/>
                <a:gd name="T11" fmla="*/ 0 h 91"/>
                <a:gd name="T12" fmla="*/ 91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91" y="0"/>
                  </a:moveTo>
                  <a:lnTo>
                    <a:pt x="0" y="45"/>
                  </a:lnTo>
                  <a:lnTo>
                    <a:pt x="45" y="91"/>
                  </a:lnTo>
                  <a:lnTo>
                    <a:pt x="272" y="91"/>
                  </a:lnTo>
                  <a:lnTo>
                    <a:pt x="363" y="45"/>
                  </a:lnTo>
                  <a:lnTo>
                    <a:pt x="318" y="0"/>
                  </a:lnTo>
                  <a:lnTo>
                    <a:pt x="91" y="0"/>
                  </a:lnTo>
                  <a:close/>
                </a:path>
              </a:pathLst>
            </a:custGeom>
            <a:gradFill rotWithShape="1">
              <a:gsLst>
                <a:gs pos="0">
                  <a:srgbClr val="99FF33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2536" name="Group 1032">
            <a:extLst>
              <a:ext uri="{FF2B5EF4-FFF2-40B4-BE49-F238E27FC236}">
                <a16:creationId xmlns:a16="http://schemas.microsoft.com/office/drawing/2014/main" id="{B586C4FE-B00E-4E99-AEB3-4D6EB2F39FAA}"/>
              </a:ext>
            </a:extLst>
          </p:cNvPr>
          <p:cNvGrpSpPr>
            <a:grpSpLocks/>
          </p:cNvGrpSpPr>
          <p:nvPr/>
        </p:nvGrpSpPr>
        <p:grpSpPr bwMode="auto">
          <a:xfrm>
            <a:off x="2686050" y="3606800"/>
            <a:ext cx="269875" cy="365125"/>
            <a:chOff x="1692" y="1002"/>
            <a:chExt cx="170" cy="230"/>
          </a:xfrm>
        </p:grpSpPr>
        <p:sp>
          <p:nvSpPr>
            <p:cNvPr id="22537" name="Freeform 1033">
              <a:extLst>
                <a:ext uri="{FF2B5EF4-FFF2-40B4-BE49-F238E27FC236}">
                  <a16:creationId xmlns:a16="http://schemas.microsoft.com/office/drawing/2014/main" id="{81E67CFD-396E-40A2-88CA-1FDFECC3C141}"/>
                </a:ext>
              </a:extLst>
            </p:cNvPr>
            <p:cNvSpPr>
              <a:spLocks/>
            </p:cNvSpPr>
            <p:nvPr/>
          </p:nvSpPr>
          <p:spPr bwMode="auto">
            <a:xfrm>
              <a:off x="1712" y="1100"/>
              <a:ext cx="129" cy="34"/>
            </a:xfrm>
            <a:custGeom>
              <a:avLst/>
              <a:gdLst>
                <a:gd name="T0" fmla="*/ 45 w 363"/>
                <a:gd name="T1" fmla="*/ 0 h 91"/>
                <a:gd name="T2" fmla="*/ 0 w 363"/>
                <a:gd name="T3" fmla="*/ 46 h 91"/>
                <a:gd name="T4" fmla="*/ 45 w 363"/>
                <a:gd name="T5" fmla="*/ 91 h 91"/>
                <a:gd name="T6" fmla="*/ 318 w 363"/>
                <a:gd name="T7" fmla="*/ 91 h 91"/>
                <a:gd name="T8" fmla="*/ 363 w 363"/>
                <a:gd name="T9" fmla="*/ 46 h 91"/>
                <a:gd name="T10" fmla="*/ 318 w 363"/>
                <a:gd name="T11" fmla="*/ 0 h 91"/>
                <a:gd name="T12" fmla="*/ 45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45" y="0"/>
                  </a:moveTo>
                  <a:lnTo>
                    <a:pt x="0" y="46"/>
                  </a:lnTo>
                  <a:lnTo>
                    <a:pt x="45" y="91"/>
                  </a:lnTo>
                  <a:lnTo>
                    <a:pt x="318" y="91"/>
                  </a:lnTo>
                  <a:lnTo>
                    <a:pt x="363" y="46"/>
                  </a:lnTo>
                  <a:lnTo>
                    <a:pt x="318" y="0"/>
                  </a:lnTo>
                  <a:lnTo>
                    <a:pt x="45" y="0"/>
                  </a:lnTo>
                  <a:close/>
                </a:path>
              </a:pathLst>
            </a:custGeom>
            <a:gradFill rotWithShape="1">
              <a:gsLst>
                <a:gs pos="0">
                  <a:srgbClr val="99FF33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38" name="Freeform 1034">
              <a:extLst>
                <a:ext uri="{FF2B5EF4-FFF2-40B4-BE49-F238E27FC236}">
                  <a16:creationId xmlns:a16="http://schemas.microsoft.com/office/drawing/2014/main" id="{1989653D-9ED1-425F-B360-9ACC6F8BBFD8}"/>
                </a:ext>
              </a:extLst>
            </p:cNvPr>
            <p:cNvSpPr>
              <a:spLocks/>
            </p:cNvSpPr>
            <p:nvPr/>
          </p:nvSpPr>
          <p:spPr bwMode="auto">
            <a:xfrm>
              <a:off x="1828" y="1124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gradFill rotWithShape="1">
              <a:gsLst>
                <a:gs pos="0">
                  <a:srgbClr val="99FF33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39" name="Freeform 1035">
              <a:extLst>
                <a:ext uri="{FF2B5EF4-FFF2-40B4-BE49-F238E27FC236}">
                  <a16:creationId xmlns:a16="http://schemas.microsoft.com/office/drawing/2014/main" id="{C9734F56-6B56-4692-BE17-B34C92EFFC78}"/>
                </a:ext>
              </a:extLst>
            </p:cNvPr>
            <p:cNvSpPr>
              <a:spLocks/>
            </p:cNvSpPr>
            <p:nvPr/>
          </p:nvSpPr>
          <p:spPr bwMode="auto">
            <a:xfrm>
              <a:off x="1828" y="1002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gradFill rotWithShape="1">
              <a:gsLst>
                <a:gs pos="0">
                  <a:srgbClr val="99FF33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40" name="Freeform 1036">
              <a:extLst>
                <a:ext uri="{FF2B5EF4-FFF2-40B4-BE49-F238E27FC236}">
                  <a16:creationId xmlns:a16="http://schemas.microsoft.com/office/drawing/2014/main" id="{FE482701-C31D-406D-B27C-9EA812585CAF}"/>
                </a:ext>
              </a:extLst>
            </p:cNvPr>
            <p:cNvSpPr>
              <a:spLocks/>
            </p:cNvSpPr>
            <p:nvPr/>
          </p:nvSpPr>
          <p:spPr bwMode="auto">
            <a:xfrm>
              <a:off x="1692" y="1002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gradFill rotWithShape="1">
              <a:gsLst>
                <a:gs pos="0">
                  <a:srgbClr val="99FF33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2541" name="Group 1037">
            <a:extLst>
              <a:ext uri="{FF2B5EF4-FFF2-40B4-BE49-F238E27FC236}">
                <a16:creationId xmlns:a16="http://schemas.microsoft.com/office/drawing/2014/main" id="{62F376B7-8EEF-41EF-B0E5-6B9031E6ABE0}"/>
              </a:ext>
            </a:extLst>
          </p:cNvPr>
          <p:cNvGrpSpPr>
            <a:grpSpLocks/>
          </p:cNvGrpSpPr>
          <p:nvPr/>
        </p:nvGrpSpPr>
        <p:grpSpPr bwMode="auto">
          <a:xfrm>
            <a:off x="6954838" y="3606800"/>
            <a:ext cx="261937" cy="365125"/>
            <a:chOff x="4381" y="1002"/>
            <a:chExt cx="165" cy="230"/>
          </a:xfrm>
        </p:grpSpPr>
        <p:sp>
          <p:nvSpPr>
            <p:cNvPr id="22542" name="Freeform 1038">
              <a:extLst>
                <a:ext uri="{FF2B5EF4-FFF2-40B4-BE49-F238E27FC236}">
                  <a16:creationId xmlns:a16="http://schemas.microsoft.com/office/drawing/2014/main" id="{859468B4-AEE6-4E63-92D3-33D7A2DFA337}"/>
                </a:ext>
              </a:extLst>
            </p:cNvPr>
            <p:cNvSpPr>
              <a:spLocks/>
            </p:cNvSpPr>
            <p:nvPr/>
          </p:nvSpPr>
          <p:spPr bwMode="auto">
            <a:xfrm>
              <a:off x="4381" y="1002"/>
              <a:ext cx="57" cy="108"/>
            </a:xfrm>
            <a:custGeom>
              <a:avLst/>
              <a:gdLst>
                <a:gd name="T0" fmla="*/ 0 w 226"/>
                <a:gd name="T1" fmla="*/ 363 h 408"/>
                <a:gd name="T2" fmla="*/ 45 w 226"/>
                <a:gd name="T3" fmla="*/ 408 h 408"/>
                <a:gd name="T4" fmla="*/ 136 w 226"/>
                <a:gd name="T5" fmla="*/ 363 h 408"/>
                <a:gd name="T6" fmla="*/ 226 w 226"/>
                <a:gd name="T7" fmla="*/ 46 h 408"/>
                <a:gd name="T8" fmla="*/ 181 w 226"/>
                <a:gd name="T9" fmla="*/ 0 h 408"/>
                <a:gd name="T10" fmla="*/ 90 w 226"/>
                <a:gd name="T11" fmla="*/ 46 h 408"/>
                <a:gd name="T12" fmla="*/ 0 w 226"/>
                <a:gd name="T13" fmla="*/ 363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6" h="408">
                  <a:moveTo>
                    <a:pt x="0" y="363"/>
                  </a:moveTo>
                  <a:lnTo>
                    <a:pt x="45" y="408"/>
                  </a:lnTo>
                  <a:lnTo>
                    <a:pt x="136" y="363"/>
                  </a:lnTo>
                  <a:lnTo>
                    <a:pt x="226" y="46"/>
                  </a:lnTo>
                  <a:lnTo>
                    <a:pt x="181" y="0"/>
                  </a:lnTo>
                  <a:lnTo>
                    <a:pt x="90" y="46"/>
                  </a:lnTo>
                  <a:lnTo>
                    <a:pt x="0" y="363"/>
                  </a:lnTo>
                  <a:close/>
                </a:path>
              </a:pathLst>
            </a:custGeom>
            <a:gradFill rotWithShape="1">
              <a:gsLst>
                <a:gs pos="0">
                  <a:srgbClr val="99FF33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43" name="Freeform 1039">
              <a:extLst>
                <a:ext uri="{FF2B5EF4-FFF2-40B4-BE49-F238E27FC236}">
                  <a16:creationId xmlns:a16="http://schemas.microsoft.com/office/drawing/2014/main" id="{F6F5F3A1-355A-4492-9AF0-73EAD91E0D95}"/>
                </a:ext>
              </a:extLst>
            </p:cNvPr>
            <p:cNvSpPr>
              <a:spLocks/>
            </p:cNvSpPr>
            <p:nvPr/>
          </p:nvSpPr>
          <p:spPr bwMode="auto">
            <a:xfrm>
              <a:off x="4453" y="1124"/>
              <a:ext cx="59" cy="108"/>
            </a:xfrm>
            <a:custGeom>
              <a:avLst/>
              <a:gdLst>
                <a:gd name="T0" fmla="*/ 0 w 226"/>
                <a:gd name="T1" fmla="*/ 363 h 408"/>
                <a:gd name="T2" fmla="*/ 45 w 226"/>
                <a:gd name="T3" fmla="*/ 408 h 408"/>
                <a:gd name="T4" fmla="*/ 136 w 226"/>
                <a:gd name="T5" fmla="*/ 363 h 408"/>
                <a:gd name="T6" fmla="*/ 226 w 226"/>
                <a:gd name="T7" fmla="*/ 46 h 408"/>
                <a:gd name="T8" fmla="*/ 181 w 226"/>
                <a:gd name="T9" fmla="*/ 0 h 408"/>
                <a:gd name="T10" fmla="*/ 90 w 226"/>
                <a:gd name="T11" fmla="*/ 46 h 408"/>
                <a:gd name="T12" fmla="*/ 0 w 226"/>
                <a:gd name="T13" fmla="*/ 363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6" h="408">
                  <a:moveTo>
                    <a:pt x="0" y="363"/>
                  </a:moveTo>
                  <a:lnTo>
                    <a:pt x="45" y="408"/>
                  </a:lnTo>
                  <a:lnTo>
                    <a:pt x="136" y="363"/>
                  </a:lnTo>
                  <a:lnTo>
                    <a:pt x="226" y="46"/>
                  </a:lnTo>
                  <a:lnTo>
                    <a:pt x="181" y="0"/>
                  </a:lnTo>
                  <a:lnTo>
                    <a:pt x="90" y="46"/>
                  </a:lnTo>
                  <a:lnTo>
                    <a:pt x="0" y="363"/>
                  </a:lnTo>
                  <a:close/>
                </a:path>
              </a:pathLst>
            </a:custGeom>
            <a:gradFill rotWithShape="1">
              <a:gsLst>
                <a:gs pos="0">
                  <a:srgbClr val="99FF33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44" name="Freeform 1040">
              <a:extLst>
                <a:ext uri="{FF2B5EF4-FFF2-40B4-BE49-F238E27FC236}">
                  <a16:creationId xmlns:a16="http://schemas.microsoft.com/office/drawing/2014/main" id="{F4C32F66-E42E-4D4A-9F37-038F1EFDEC49}"/>
                </a:ext>
              </a:extLst>
            </p:cNvPr>
            <p:cNvSpPr>
              <a:spLocks/>
            </p:cNvSpPr>
            <p:nvPr/>
          </p:nvSpPr>
          <p:spPr bwMode="auto">
            <a:xfrm>
              <a:off x="4489" y="1002"/>
              <a:ext cx="57" cy="108"/>
            </a:xfrm>
            <a:custGeom>
              <a:avLst/>
              <a:gdLst>
                <a:gd name="T0" fmla="*/ 0 w 226"/>
                <a:gd name="T1" fmla="*/ 363 h 408"/>
                <a:gd name="T2" fmla="*/ 45 w 226"/>
                <a:gd name="T3" fmla="*/ 408 h 408"/>
                <a:gd name="T4" fmla="*/ 136 w 226"/>
                <a:gd name="T5" fmla="*/ 363 h 408"/>
                <a:gd name="T6" fmla="*/ 226 w 226"/>
                <a:gd name="T7" fmla="*/ 46 h 408"/>
                <a:gd name="T8" fmla="*/ 181 w 226"/>
                <a:gd name="T9" fmla="*/ 0 h 408"/>
                <a:gd name="T10" fmla="*/ 90 w 226"/>
                <a:gd name="T11" fmla="*/ 46 h 408"/>
                <a:gd name="T12" fmla="*/ 0 w 226"/>
                <a:gd name="T13" fmla="*/ 363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6" h="408">
                  <a:moveTo>
                    <a:pt x="0" y="363"/>
                  </a:moveTo>
                  <a:lnTo>
                    <a:pt x="45" y="408"/>
                  </a:lnTo>
                  <a:lnTo>
                    <a:pt x="136" y="363"/>
                  </a:lnTo>
                  <a:lnTo>
                    <a:pt x="226" y="46"/>
                  </a:lnTo>
                  <a:lnTo>
                    <a:pt x="181" y="0"/>
                  </a:lnTo>
                  <a:lnTo>
                    <a:pt x="90" y="46"/>
                  </a:lnTo>
                  <a:lnTo>
                    <a:pt x="0" y="363"/>
                  </a:lnTo>
                  <a:close/>
                </a:path>
              </a:pathLst>
            </a:custGeom>
            <a:gradFill rotWithShape="1">
              <a:gsLst>
                <a:gs pos="0">
                  <a:srgbClr val="99FF33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45" name="Freeform 1041">
              <a:extLst>
                <a:ext uri="{FF2B5EF4-FFF2-40B4-BE49-F238E27FC236}">
                  <a16:creationId xmlns:a16="http://schemas.microsoft.com/office/drawing/2014/main" id="{2E5C3B6A-C595-412B-855C-E4EF739A9BC0}"/>
                </a:ext>
              </a:extLst>
            </p:cNvPr>
            <p:cNvSpPr>
              <a:spLocks/>
            </p:cNvSpPr>
            <p:nvPr/>
          </p:nvSpPr>
          <p:spPr bwMode="auto">
            <a:xfrm>
              <a:off x="4396" y="1103"/>
              <a:ext cx="100" cy="28"/>
            </a:xfrm>
            <a:custGeom>
              <a:avLst/>
              <a:gdLst>
                <a:gd name="T0" fmla="*/ 91 w 363"/>
                <a:gd name="T1" fmla="*/ 0 h 91"/>
                <a:gd name="T2" fmla="*/ 0 w 363"/>
                <a:gd name="T3" fmla="*/ 45 h 91"/>
                <a:gd name="T4" fmla="*/ 45 w 363"/>
                <a:gd name="T5" fmla="*/ 91 h 91"/>
                <a:gd name="T6" fmla="*/ 272 w 363"/>
                <a:gd name="T7" fmla="*/ 91 h 91"/>
                <a:gd name="T8" fmla="*/ 363 w 363"/>
                <a:gd name="T9" fmla="*/ 45 h 91"/>
                <a:gd name="T10" fmla="*/ 318 w 363"/>
                <a:gd name="T11" fmla="*/ 0 h 91"/>
                <a:gd name="T12" fmla="*/ 91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91" y="0"/>
                  </a:moveTo>
                  <a:lnTo>
                    <a:pt x="0" y="45"/>
                  </a:lnTo>
                  <a:lnTo>
                    <a:pt x="45" y="91"/>
                  </a:lnTo>
                  <a:lnTo>
                    <a:pt x="272" y="91"/>
                  </a:lnTo>
                  <a:lnTo>
                    <a:pt x="363" y="45"/>
                  </a:lnTo>
                  <a:lnTo>
                    <a:pt x="318" y="0"/>
                  </a:lnTo>
                  <a:lnTo>
                    <a:pt x="91" y="0"/>
                  </a:lnTo>
                  <a:close/>
                </a:path>
              </a:pathLst>
            </a:custGeom>
            <a:gradFill rotWithShape="1">
              <a:gsLst>
                <a:gs pos="0">
                  <a:srgbClr val="99FF33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2546" name="Group 1042">
            <a:extLst>
              <a:ext uri="{FF2B5EF4-FFF2-40B4-BE49-F238E27FC236}">
                <a16:creationId xmlns:a16="http://schemas.microsoft.com/office/drawing/2014/main" id="{97754638-E8DE-4684-86E4-EE8C085850F1}"/>
              </a:ext>
            </a:extLst>
          </p:cNvPr>
          <p:cNvGrpSpPr>
            <a:grpSpLocks/>
          </p:cNvGrpSpPr>
          <p:nvPr/>
        </p:nvGrpSpPr>
        <p:grpSpPr bwMode="auto">
          <a:xfrm>
            <a:off x="3009900" y="3573463"/>
            <a:ext cx="269875" cy="431800"/>
            <a:chOff x="1896" y="981"/>
            <a:chExt cx="170" cy="272"/>
          </a:xfrm>
        </p:grpSpPr>
        <p:sp>
          <p:nvSpPr>
            <p:cNvPr id="22547" name="Freeform 1043">
              <a:extLst>
                <a:ext uri="{FF2B5EF4-FFF2-40B4-BE49-F238E27FC236}">
                  <a16:creationId xmlns:a16="http://schemas.microsoft.com/office/drawing/2014/main" id="{E93ED4BC-A591-4A0F-AF6F-146853CF8223}"/>
                </a:ext>
              </a:extLst>
            </p:cNvPr>
            <p:cNvSpPr>
              <a:spLocks/>
            </p:cNvSpPr>
            <p:nvPr/>
          </p:nvSpPr>
          <p:spPr bwMode="auto">
            <a:xfrm>
              <a:off x="1916" y="981"/>
              <a:ext cx="129" cy="34"/>
            </a:xfrm>
            <a:custGeom>
              <a:avLst/>
              <a:gdLst>
                <a:gd name="T0" fmla="*/ 45 w 363"/>
                <a:gd name="T1" fmla="*/ 0 h 91"/>
                <a:gd name="T2" fmla="*/ 0 w 363"/>
                <a:gd name="T3" fmla="*/ 46 h 91"/>
                <a:gd name="T4" fmla="*/ 45 w 363"/>
                <a:gd name="T5" fmla="*/ 91 h 91"/>
                <a:gd name="T6" fmla="*/ 318 w 363"/>
                <a:gd name="T7" fmla="*/ 91 h 91"/>
                <a:gd name="T8" fmla="*/ 363 w 363"/>
                <a:gd name="T9" fmla="*/ 46 h 91"/>
                <a:gd name="T10" fmla="*/ 318 w 363"/>
                <a:gd name="T11" fmla="*/ 0 h 91"/>
                <a:gd name="T12" fmla="*/ 45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45" y="0"/>
                  </a:moveTo>
                  <a:lnTo>
                    <a:pt x="0" y="46"/>
                  </a:lnTo>
                  <a:lnTo>
                    <a:pt x="45" y="91"/>
                  </a:lnTo>
                  <a:lnTo>
                    <a:pt x="318" y="91"/>
                  </a:lnTo>
                  <a:lnTo>
                    <a:pt x="363" y="46"/>
                  </a:lnTo>
                  <a:lnTo>
                    <a:pt x="318" y="0"/>
                  </a:lnTo>
                  <a:lnTo>
                    <a:pt x="45" y="0"/>
                  </a:lnTo>
                  <a:close/>
                </a:path>
              </a:pathLst>
            </a:custGeom>
            <a:gradFill rotWithShape="1">
              <a:gsLst>
                <a:gs pos="0">
                  <a:srgbClr val="99FF33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48" name="Freeform 1044">
              <a:extLst>
                <a:ext uri="{FF2B5EF4-FFF2-40B4-BE49-F238E27FC236}">
                  <a16:creationId xmlns:a16="http://schemas.microsoft.com/office/drawing/2014/main" id="{3307277D-7290-4841-AF70-7DC39B8ED36C}"/>
                </a:ext>
              </a:extLst>
            </p:cNvPr>
            <p:cNvSpPr>
              <a:spLocks/>
            </p:cNvSpPr>
            <p:nvPr/>
          </p:nvSpPr>
          <p:spPr bwMode="auto">
            <a:xfrm>
              <a:off x="1916" y="1100"/>
              <a:ext cx="129" cy="34"/>
            </a:xfrm>
            <a:custGeom>
              <a:avLst/>
              <a:gdLst>
                <a:gd name="T0" fmla="*/ 45 w 363"/>
                <a:gd name="T1" fmla="*/ 0 h 91"/>
                <a:gd name="T2" fmla="*/ 0 w 363"/>
                <a:gd name="T3" fmla="*/ 46 h 91"/>
                <a:gd name="T4" fmla="*/ 45 w 363"/>
                <a:gd name="T5" fmla="*/ 91 h 91"/>
                <a:gd name="T6" fmla="*/ 318 w 363"/>
                <a:gd name="T7" fmla="*/ 91 h 91"/>
                <a:gd name="T8" fmla="*/ 363 w 363"/>
                <a:gd name="T9" fmla="*/ 46 h 91"/>
                <a:gd name="T10" fmla="*/ 318 w 363"/>
                <a:gd name="T11" fmla="*/ 0 h 91"/>
                <a:gd name="T12" fmla="*/ 45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45" y="0"/>
                  </a:moveTo>
                  <a:lnTo>
                    <a:pt x="0" y="46"/>
                  </a:lnTo>
                  <a:lnTo>
                    <a:pt x="45" y="91"/>
                  </a:lnTo>
                  <a:lnTo>
                    <a:pt x="318" y="91"/>
                  </a:lnTo>
                  <a:lnTo>
                    <a:pt x="363" y="46"/>
                  </a:lnTo>
                  <a:lnTo>
                    <a:pt x="318" y="0"/>
                  </a:lnTo>
                  <a:lnTo>
                    <a:pt x="45" y="0"/>
                  </a:lnTo>
                  <a:close/>
                </a:path>
              </a:pathLst>
            </a:custGeom>
            <a:gradFill rotWithShape="1">
              <a:gsLst>
                <a:gs pos="0">
                  <a:srgbClr val="99FF33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49" name="Freeform 1045">
              <a:extLst>
                <a:ext uri="{FF2B5EF4-FFF2-40B4-BE49-F238E27FC236}">
                  <a16:creationId xmlns:a16="http://schemas.microsoft.com/office/drawing/2014/main" id="{04D8EFEB-5D6F-41A3-BBA4-E29116F8365B}"/>
                </a:ext>
              </a:extLst>
            </p:cNvPr>
            <p:cNvSpPr>
              <a:spLocks/>
            </p:cNvSpPr>
            <p:nvPr/>
          </p:nvSpPr>
          <p:spPr bwMode="auto">
            <a:xfrm>
              <a:off x="1916" y="1219"/>
              <a:ext cx="129" cy="34"/>
            </a:xfrm>
            <a:custGeom>
              <a:avLst/>
              <a:gdLst>
                <a:gd name="T0" fmla="*/ 45 w 363"/>
                <a:gd name="T1" fmla="*/ 0 h 91"/>
                <a:gd name="T2" fmla="*/ 0 w 363"/>
                <a:gd name="T3" fmla="*/ 46 h 91"/>
                <a:gd name="T4" fmla="*/ 45 w 363"/>
                <a:gd name="T5" fmla="*/ 91 h 91"/>
                <a:gd name="T6" fmla="*/ 318 w 363"/>
                <a:gd name="T7" fmla="*/ 91 h 91"/>
                <a:gd name="T8" fmla="*/ 363 w 363"/>
                <a:gd name="T9" fmla="*/ 46 h 91"/>
                <a:gd name="T10" fmla="*/ 318 w 363"/>
                <a:gd name="T11" fmla="*/ 0 h 91"/>
                <a:gd name="T12" fmla="*/ 45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45" y="0"/>
                  </a:moveTo>
                  <a:lnTo>
                    <a:pt x="0" y="46"/>
                  </a:lnTo>
                  <a:lnTo>
                    <a:pt x="45" y="91"/>
                  </a:lnTo>
                  <a:lnTo>
                    <a:pt x="318" y="91"/>
                  </a:lnTo>
                  <a:lnTo>
                    <a:pt x="363" y="46"/>
                  </a:lnTo>
                  <a:lnTo>
                    <a:pt x="318" y="0"/>
                  </a:lnTo>
                  <a:lnTo>
                    <a:pt x="45" y="0"/>
                  </a:lnTo>
                  <a:close/>
                </a:path>
              </a:pathLst>
            </a:custGeom>
            <a:gradFill rotWithShape="1">
              <a:gsLst>
                <a:gs pos="0">
                  <a:srgbClr val="99FF33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50" name="Freeform 1046">
              <a:extLst>
                <a:ext uri="{FF2B5EF4-FFF2-40B4-BE49-F238E27FC236}">
                  <a16:creationId xmlns:a16="http://schemas.microsoft.com/office/drawing/2014/main" id="{82D7C9B1-70EB-4640-9DF5-72C851B25A03}"/>
                </a:ext>
              </a:extLst>
            </p:cNvPr>
            <p:cNvSpPr>
              <a:spLocks/>
            </p:cNvSpPr>
            <p:nvPr/>
          </p:nvSpPr>
          <p:spPr bwMode="auto">
            <a:xfrm>
              <a:off x="2032" y="1124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gradFill rotWithShape="1">
              <a:gsLst>
                <a:gs pos="0">
                  <a:srgbClr val="99FF33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51" name="Freeform 1047">
              <a:extLst>
                <a:ext uri="{FF2B5EF4-FFF2-40B4-BE49-F238E27FC236}">
                  <a16:creationId xmlns:a16="http://schemas.microsoft.com/office/drawing/2014/main" id="{9B40B1D3-C735-4AB1-8CC3-4D6A3FA6CE74}"/>
                </a:ext>
              </a:extLst>
            </p:cNvPr>
            <p:cNvSpPr>
              <a:spLocks/>
            </p:cNvSpPr>
            <p:nvPr/>
          </p:nvSpPr>
          <p:spPr bwMode="auto">
            <a:xfrm>
              <a:off x="1896" y="1002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gradFill rotWithShape="1">
              <a:gsLst>
                <a:gs pos="0">
                  <a:srgbClr val="99FF33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2552" name="Group 1048">
            <a:extLst>
              <a:ext uri="{FF2B5EF4-FFF2-40B4-BE49-F238E27FC236}">
                <a16:creationId xmlns:a16="http://schemas.microsoft.com/office/drawing/2014/main" id="{9EC83740-4CEB-4373-BB3F-6C59D0CD9C27}"/>
              </a:ext>
            </a:extLst>
          </p:cNvPr>
          <p:cNvGrpSpPr>
            <a:grpSpLocks/>
          </p:cNvGrpSpPr>
          <p:nvPr/>
        </p:nvGrpSpPr>
        <p:grpSpPr bwMode="auto">
          <a:xfrm>
            <a:off x="7202488" y="3573463"/>
            <a:ext cx="287337" cy="431800"/>
            <a:chOff x="4537" y="981"/>
            <a:chExt cx="181" cy="272"/>
          </a:xfrm>
        </p:grpSpPr>
        <p:sp>
          <p:nvSpPr>
            <p:cNvPr id="22553" name="Freeform 1049">
              <a:extLst>
                <a:ext uri="{FF2B5EF4-FFF2-40B4-BE49-F238E27FC236}">
                  <a16:creationId xmlns:a16="http://schemas.microsoft.com/office/drawing/2014/main" id="{FEEB7C10-6BA0-43FA-88A7-0FFF660E60A4}"/>
                </a:ext>
              </a:extLst>
            </p:cNvPr>
            <p:cNvSpPr>
              <a:spLocks/>
            </p:cNvSpPr>
            <p:nvPr/>
          </p:nvSpPr>
          <p:spPr bwMode="auto">
            <a:xfrm>
              <a:off x="4562" y="1002"/>
              <a:ext cx="57" cy="108"/>
            </a:xfrm>
            <a:custGeom>
              <a:avLst/>
              <a:gdLst>
                <a:gd name="T0" fmla="*/ 0 w 226"/>
                <a:gd name="T1" fmla="*/ 363 h 408"/>
                <a:gd name="T2" fmla="*/ 45 w 226"/>
                <a:gd name="T3" fmla="*/ 408 h 408"/>
                <a:gd name="T4" fmla="*/ 136 w 226"/>
                <a:gd name="T5" fmla="*/ 363 h 408"/>
                <a:gd name="T6" fmla="*/ 226 w 226"/>
                <a:gd name="T7" fmla="*/ 46 h 408"/>
                <a:gd name="T8" fmla="*/ 181 w 226"/>
                <a:gd name="T9" fmla="*/ 0 h 408"/>
                <a:gd name="T10" fmla="*/ 90 w 226"/>
                <a:gd name="T11" fmla="*/ 46 h 408"/>
                <a:gd name="T12" fmla="*/ 0 w 226"/>
                <a:gd name="T13" fmla="*/ 363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6" h="408">
                  <a:moveTo>
                    <a:pt x="0" y="363"/>
                  </a:moveTo>
                  <a:lnTo>
                    <a:pt x="45" y="408"/>
                  </a:lnTo>
                  <a:lnTo>
                    <a:pt x="136" y="363"/>
                  </a:lnTo>
                  <a:lnTo>
                    <a:pt x="226" y="46"/>
                  </a:lnTo>
                  <a:lnTo>
                    <a:pt x="181" y="0"/>
                  </a:lnTo>
                  <a:lnTo>
                    <a:pt x="90" y="46"/>
                  </a:lnTo>
                  <a:lnTo>
                    <a:pt x="0" y="363"/>
                  </a:lnTo>
                  <a:close/>
                </a:path>
              </a:pathLst>
            </a:custGeom>
            <a:gradFill rotWithShape="1">
              <a:gsLst>
                <a:gs pos="0">
                  <a:srgbClr val="99FF33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54" name="Freeform 1050">
              <a:extLst>
                <a:ext uri="{FF2B5EF4-FFF2-40B4-BE49-F238E27FC236}">
                  <a16:creationId xmlns:a16="http://schemas.microsoft.com/office/drawing/2014/main" id="{18F3162C-2495-4C0C-AA7A-A78D8AF160C3}"/>
                </a:ext>
              </a:extLst>
            </p:cNvPr>
            <p:cNvSpPr>
              <a:spLocks/>
            </p:cNvSpPr>
            <p:nvPr/>
          </p:nvSpPr>
          <p:spPr bwMode="auto">
            <a:xfrm>
              <a:off x="4634" y="1124"/>
              <a:ext cx="59" cy="108"/>
            </a:xfrm>
            <a:custGeom>
              <a:avLst/>
              <a:gdLst>
                <a:gd name="T0" fmla="*/ 0 w 226"/>
                <a:gd name="T1" fmla="*/ 363 h 408"/>
                <a:gd name="T2" fmla="*/ 45 w 226"/>
                <a:gd name="T3" fmla="*/ 408 h 408"/>
                <a:gd name="T4" fmla="*/ 136 w 226"/>
                <a:gd name="T5" fmla="*/ 363 h 408"/>
                <a:gd name="T6" fmla="*/ 226 w 226"/>
                <a:gd name="T7" fmla="*/ 46 h 408"/>
                <a:gd name="T8" fmla="*/ 181 w 226"/>
                <a:gd name="T9" fmla="*/ 0 h 408"/>
                <a:gd name="T10" fmla="*/ 90 w 226"/>
                <a:gd name="T11" fmla="*/ 46 h 408"/>
                <a:gd name="T12" fmla="*/ 0 w 226"/>
                <a:gd name="T13" fmla="*/ 363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6" h="408">
                  <a:moveTo>
                    <a:pt x="0" y="363"/>
                  </a:moveTo>
                  <a:lnTo>
                    <a:pt x="45" y="408"/>
                  </a:lnTo>
                  <a:lnTo>
                    <a:pt x="136" y="363"/>
                  </a:lnTo>
                  <a:lnTo>
                    <a:pt x="226" y="46"/>
                  </a:lnTo>
                  <a:lnTo>
                    <a:pt x="181" y="0"/>
                  </a:lnTo>
                  <a:lnTo>
                    <a:pt x="90" y="46"/>
                  </a:lnTo>
                  <a:lnTo>
                    <a:pt x="0" y="363"/>
                  </a:lnTo>
                  <a:close/>
                </a:path>
              </a:pathLst>
            </a:custGeom>
            <a:gradFill rotWithShape="1">
              <a:gsLst>
                <a:gs pos="0">
                  <a:srgbClr val="99FF33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55" name="Freeform 1051">
              <a:extLst>
                <a:ext uri="{FF2B5EF4-FFF2-40B4-BE49-F238E27FC236}">
                  <a16:creationId xmlns:a16="http://schemas.microsoft.com/office/drawing/2014/main" id="{18DE17C4-5561-4F17-834A-EBAF1A8DB310}"/>
                </a:ext>
              </a:extLst>
            </p:cNvPr>
            <p:cNvSpPr>
              <a:spLocks/>
            </p:cNvSpPr>
            <p:nvPr/>
          </p:nvSpPr>
          <p:spPr bwMode="auto">
            <a:xfrm>
              <a:off x="4577" y="1103"/>
              <a:ext cx="100" cy="28"/>
            </a:xfrm>
            <a:custGeom>
              <a:avLst/>
              <a:gdLst>
                <a:gd name="T0" fmla="*/ 91 w 363"/>
                <a:gd name="T1" fmla="*/ 0 h 91"/>
                <a:gd name="T2" fmla="*/ 0 w 363"/>
                <a:gd name="T3" fmla="*/ 45 h 91"/>
                <a:gd name="T4" fmla="*/ 45 w 363"/>
                <a:gd name="T5" fmla="*/ 91 h 91"/>
                <a:gd name="T6" fmla="*/ 272 w 363"/>
                <a:gd name="T7" fmla="*/ 91 h 91"/>
                <a:gd name="T8" fmla="*/ 363 w 363"/>
                <a:gd name="T9" fmla="*/ 45 h 91"/>
                <a:gd name="T10" fmla="*/ 318 w 363"/>
                <a:gd name="T11" fmla="*/ 0 h 91"/>
                <a:gd name="T12" fmla="*/ 91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91" y="0"/>
                  </a:moveTo>
                  <a:lnTo>
                    <a:pt x="0" y="45"/>
                  </a:lnTo>
                  <a:lnTo>
                    <a:pt x="45" y="91"/>
                  </a:lnTo>
                  <a:lnTo>
                    <a:pt x="272" y="91"/>
                  </a:lnTo>
                  <a:lnTo>
                    <a:pt x="363" y="45"/>
                  </a:lnTo>
                  <a:lnTo>
                    <a:pt x="318" y="0"/>
                  </a:lnTo>
                  <a:lnTo>
                    <a:pt x="91" y="0"/>
                  </a:lnTo>
                  <a:close/>
                </a:path>
              </a:pathLst>
            </a:custGeom>
            <a:gradFill rotWithShape="1">
              <a:gsLst>
                <a:gs pos="0">
                  <a:srgbClr val="99FF33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56" name="Freeform 1052">
              <a:extLst>
                <a:ext uri="{FF2B5EF4-FFF2-40B4-BE49-F238E27FC236}">
                  <a16:creationId xmlns:a16="http://schemas.microsoft.com/office/drawing/2014/main" id="{2F765DED-4553-4815-B216-9B7B7BDF1860}"/>
                </a:ext>
              </a:extLst>
            </p:cNvPr>
            <p:cNvSpPr>
              <a:spLocks/>
            </p:cNvSpPr>
            <p:nvPr/>
          </p:nvSpPr>
          <p:spPr bwMode="auto">
            <a:xfrm>
              <a:off x="4537" y="1226"/>
              <a:ext cx="99" cy="27"/>
            </a:xfrm>
            <a:custGeom>
              <a:avLst/>
              <a:gdLst>
                <a:gd name="T0" fmla="*/ 91 w 363"/>
                <a:gd name="T1" fmla="*/ 0 h 91"/>
                <a:gd name="T2" fmla="*/ 0 w 363"/>
                <a:gd name="T3" fmla="*/ 45 h 91"/>
                <a:gd name="T4" fmla="*/ 45 w 363"/>
                <a:gd name="T5" fmla="*/ 91 h 91"/>
                <a:gd name="T6" fmla="*/ 272 w 363"/>
                <a:gd name="T7" fmla="*/ 91 h 91"/>
                <a:gd name="T8" fmla="*/ 363 w 363"/>
                <a:gd name="T9" fmla="*/ 45 h 91"/>
                <a:gd name="T10" fmla="*/ 318 w 363"/>
                <a:gd name="T11" fmla="*/ 0 h 91"/>
                <a:gd name="T12" fmla="*/ 91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91" y="0"/>
                  </a:moveTo>
                  <a:lnTo>
                    <a:pt x="0" y="45"/>
                  </a:lnTo>
                  <a:lnTo>
                    <a:pt x="45" y="91"/>
                  </a:lnTo>
                  <a:lnTo>
                    <a:pt x="272" y="91"/>
                  </a:lnTo>
                  <a:lnTo>
                    <a:pt x="363" y="45"/>
                  </a:lnTo>
                  <a:lnTo>
                    <a:pt x="318" y="0"/>
                  </a:lnTo>
                  <a:lnTo>
                    <a:pt x="91" y="0"/>
                  </a:lnTo>
                  <a:close/>
                </a:path>
              </a:pathLst>
            </a:custGeom>
            <a:gradFill rotWithShape="1">
              <a:gsLst>
                <a:gs pos="0">
                  <a:srgbClr val="99FF33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57" name="Freeform 1053">
              <a:extLst>
                <a:ext uri="{FF2B5EF4-FFF2-40B4-BE49-F238E27FC236}">
                  <a16:creationId xmlns:a16="http://schemas.microsoft.com/office/drawing/2014/main" id="{E2BB3282-0586-4319-9A89-2A480406F8E1}"/>
                </a:ext>
              </a:extLst>
            </p:cNvPr>
            <p:cNvSpPr>
              <a:spLocks/>
            </p:cNvSpPr>
            <p:nvPr/>
          </p:nvSpPr>
          <p:spPr bwMode="auto">
            <a:xfrm>
              <a:off x="4618" y="981"/>
              <a:ext cx="100" cy="27"/>
            </a:xfrm>
            <a:custGeom>
              <a:avLst/>
              <a:gdLst>
                <a:gd name="T0" fmla="*/ 91 w 363"/>
                <a:gd name="T1" fmla="*/ 0 h 91"/>
                <a:gd name="T2" fmla="*/ 0 w 363"/>
                <a:gd name="T3" fmla="*/ 45 h 91"/>
                <a:gd name="T4" fmla="*/ 45 w 363"/>
                <a:gd name="T5" fmla="*/ 91 h 91"/>
                <a:gd name="T6" fmla="*/ 272 w 363"/>
                <a:gd name="T7" fmla="*/ 91 h 91"/>
                <a:gd name="T8" fmla="*/ 363 w 363"/>
                <a:gd name="T9" fmla="*/ 45 h 91"/>
                <a:gd name="T10" fmla="*/ 318 w 363"/>
                <a:gd name="T11" fmla="*/ 0 h 91"/>
                <a:gd name="T12" fmla="*/ 91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91" y="0"/>
                  </a:moveTo>
                  <a:lnTo>
                    <a:pt x="0" y="45"/>
                  </a:lnTo>
                  <a:lnTo>
                    <a:pt x="45" y="91"/>
                  </a:lnTo>
                  <a:lnTo>
                    <a:pt x="272" y="91"/>
                  </a:lnTo>
                  <a:lnTo>
                    <a:pt x="363" y="45"/>
                  </a:lnTo>
                  <a:lnTo>
                    <a:pt x="318" y="0"/>
                  </a:lnTo>
                  <a:lnTo>
                    <a:pt x="91" y="0"/>
                  </a:lnTo>
                  <a:close/>
                </a:path>
              </a:pathLst>
            </a:custGeom>
            <a:gradFill rotWithShape="1">
              <a:gsLst>
                <a:gs pos="0">
                  <a:srgbClr val="99FF33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2558" name="Group 1054">
            <a:extLst>
              <a:ext uri="{FF2B5EF4-FFF2-40B4-BE49-F238E27FC236}">
                <a16:creationId xmlns:a16="http://schemas.microsoft.com/office/drawing/2014/main" id="{3AB8C4ED-16B0-4072-815A-B093A432A44E}"/>
              </a:ext>
            </a:extLst>
          </p:cNvPr>
          <p:cNvGrpSpPr>
            <a:grpSpLocks/>
          </p:cNvGrpSpPr>
          <p:nvPr/>
        </p:nvGrpSpPr>
        <p:grpSpPr bwMode="auto">
          <a:xfrm>
            <a:off x="3335338" y="3573463"/>
            <a:ext cx="269875" cy="431800"/>
            <a:chOff x="2101" y="981"/>
            <a:chExt cx="170" cy="272"/>
          </a:xfrm>
        </p:grpSpPr>
        <p:sp>
          <p:nvSpPr>
            <p:cNvPr id="22559" name="Freeform 1055">
              <a:extLst>
                <a:ext uri="{FF2B5EF4-FFF2-40B4-BE49-F238E27FC236}">
                  <a16:creationId xmlns:a16="http://schemas.microsoft.com/office/drawing/2014/main" id="{3B10E612-DACF-4E7E-93D1-97104C198F83}"/>
                </a:ext>
              </a:extLst>
            </p:cNvPr>
            <p:cNvSpPr>
              <a:spLocks/>
            </p:cNvSpPr>
            <p:nvPr/>
          </p:nvSpPr>
          <p:spPr bwMode="auto">
            <a:xfrm>
              <a:off x="2121" y="981"/>
              <a:ext cx="129" cy="34"/>
            </a:xfrm>
            <a:custGeom>
              <a:avLst/>
              <a:gdLst>
                <a:gd name="T0" fmla="*/ 45 w 363"/>
                <a:gd name="T1" fmla="*/ 0 h 91"/>
                <a:gd name="T2" fmla="*/ 0 w 363"/>
                <a:gd name="T3" fmla="*/ 46 h 91"/>
                <a:gd name="T4" fmla="*/ 45 w 363"/>
                <a:gd name="T5" fmla="*/ 91 h 91"/>
                <a:gd name="T6" fmla="*/ 318 w 363"/>
                <a:gd name="T7" fmla="*/ 91 h 91"/>
                <a:gd name="T8" fmla="*/ 363 w 363"/>
                <a:gd name="T9" fmla="*/ 46 h 91"/>
                <a:gd name="T10" fmla="*/ 318 w 363"/>
                <a:gd name="T11" fmla="*/ 0 h 91"/>
                <a:gd name="T12" fmla="*/ 45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45" y="0"/>
                  </a:moveTo>
                  <a:lnTo>
                    <a:pt x="0" y="46"/>
                  </a:lnTo>
                  <a:lnTo>
                    <a:pt x="45" y="91"/>
                  </a:lnTo>
                  <a:lnTo>
                    <a:pt x="318" y="91"/>
                  </a:lnTo>
                  <a:lnTo>
                    <a:pt x="363" y="46"/>
                  </a:lnTo>
                  <a:lnTo>
                    <a:pt x="318" y="0"/>
                  </a:lnTo>
                  <a:lnTo>
                    <a:pt x="45" y="0"/>
                  </a:lnTo>
                  <a:close/>
                </a:path>
              </a:pathLst>
            </a:custGeom>
            <a:gradFill rotWithShape="1">
              <a:gsLst>
                <a:gs pos="0">
                  <a:srgbClr val="99FF33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60" name="Freeform 1056">
              <a:extLst>
                <a:ext uri="{FF2B5EF4-FFF2-40B4-BE49-F238E27FC236}">
                  <a16:creationId xmlns:a16="http://schemas.microsoft.com/office/drawing/2014/main" id="{8E89B7BE-1571-4A33-B336-F151CB82EA35}"/>
                </a:ext>
              </a:extLst>
            </p:cNvPr>
            <p:cNvSpPr>
              <a:spLocks/>
            </p:cNvSpPr>
            <p:nvPr/>
          </p:nvSpPr>
          <p:spPr bwMode="auto">
            <a:xfrm>
              <a:off x="2121" y="1100"/>
              <a:ext cx="129" cy="34"/>
            </a:xfrm>
            <a:custGeom>
              <a:avLst/>
              <a:gdLst>
                <a:gd name="T0" fmla="*/ 45 w 363"/>
                <a:gd name="T1" fmla="*/ 0 h 91"/>
                <a:gd name="T2" fmla="*/ 0 w 363"/>
                <a:gd name="T3" fmla="*/ 46 h 91"/>
                <a:gd name="T4" fmla="*/ 45 w 363"/>
                <a:gd name="T5" fmla="*/ 91 h 91"/>
                <a:gd name="T6" fmla="*/ 318 w 363"/>
                <a:gd name="T7" fmla="*/ 91 h 91"/>
                <a:gd name="T8" fmla="*/ 363 w 363"/>
                <a:gd name="T9" fmla="*/ 46 h 91"/>
                <a:gd name="T10" fmla="*/ 318 w 363"/>
                <a:gd name="T11" fmla="*/ 0 h 91"/>
                <a:gd name="T12" fmla="*/ 45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45" y="0"/>
                  </a:moveTo>
                  <a:lnTo>
                    <a:pt x="0" y="46"/>
                  </a:lnTo>
                  <a:lnTo>
                    <a:pt x="45" y="91"/>
                  </a:lnTo>
                  <a:lnTo>
                    <a:pt x="318" y="91"/>
                  </a:lnTo>
                  <a:lnTo>
                    <a:pt x="363" y="46"/>
                  </a:lnTo>
                  <a:lnTo>
                    <a:pt x="318" y="0"/>
                  </a:lnTo>
                  <a:lnTo>
                    <a:pt x="45" y="0"/>
                  </a:lnTo>
                  <a:close/>
                </a:path>
              </a:pathLst>
            </a:custGeom>
            <a:gradFill rotWithShape="1">
              <a:gsLst>
                <a:gs pos="0">
                  <a:srgbClr val="99FF33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61" name="Freeform 1057">
              <a:extLst>
                <a:ext uri="{FF2B5EF4-FFF2-40B4-BE49-F238E27FC236}">
                  <a16:creationId xmlns:a16="http://schemas.microsoft.com/office/drawing/2014/main" id="{6D64F2AB-89FA-4036-8B3F-837848F5305A}"/>
                </a:ext>
              </a:extLst>
            </p:cNvPr>
            <p:cNvSpPr>
              <a:spLocks/>
            </p:cNvSpPr>
            <p:nvPr/>
          </p:nvSpPr>
          <p:spPr bwMode="auto">
            <a:xfrm>
              <a:off x="2121" y="1219"/>
              <a:ext cx="129" cy="34"/>
            </a:xfrm>
            <a:custGeom>
              <a:avLst/>
              <a:gdLst>
                <a:gd name="T0" fmla="*/ 45 w 363"/>
                <a:gd name="T1" fmla="*/ 0 h 91"/>
                <a:gd name="T2" fmla="*/ 0 w 363"/>
                <a:gd name="T3" fmla="*/ 46 h 91"/>
                <a:gd name="T4" fmla="*/ 45 w 363"/>
                <a:gd name="T5" fmla="*/ 91 h 91"/>
                <a:gd name="T6" fmla="*/ 318 w 363"/>
                <a:gd name="T7" fmla="*/ 91 h 91"/>
                <a:gd name="T8" fmla="*/ 363 w 363"/>
                <a:gd name="T9" fmla="*/ 46 h 91"/>
                <a:gd name="T10" fmla="*/ 318 w 363"/>
                <a:gd name="T11" fmla="*/ 0 h 91"/>
                <a:gd name="T12" fmla="*/ 45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45" y="0"/>
                  </a:moveTo>
                  <a:lnTo>
                    <a:pt x="0" y="46"/>
                  </a:lnTo>
                  <a:lnTo>
                    <a:pt x="45" y="91"/>
                  </a:lnTo>
                  <a:lnTo>
                    <a:pt x="318" y="91"/>
                  </a:lnTo>
                  <a:lnTo>
                    <a:pt x="363" y="46"/>
                  </a:lnTo>
                  <a:lnTo>
                    <a:pt x="318" y="0"/>
                  </a:lnTo>
                  <a:lnTo>
                    <a:pt x="45" y="0"/>
                  </a:lnTo>
                  <a:close/>
                </a:path>
              </a:pathLst>
            </a:custGeom>
            <a:gradFill rotWithShape="1">
              <a:gsLst>
                <a:gs pos="0">
                  <a:srgbClr val="99FF33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62" name="Freeform 1058">
              <a:extLst>
                <a:ext uri="{FF2B5EF4-FFF2-40B4-BE49-F238E27FC236}">
                  <a16:creationId xmlns:a16="http://schemas.microsoft.com/office/drawing/2014/main" id="{4D2DB6DC-A467-4F51-BF6A-5F85708A3DB1}"/>
                </a:ext>
              </a:extLst>
            </p:cNvPr>
            <p:cNvSpPr>
              <a:spLocks/>
            </p:cNvSpPr>
            <p:nvPr/>
          </p:nvSpPr>
          <p:spPr bwMode="auto">
            <a:xfrm>
              <a:off x="2101" y="1124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gradFill rotWithShape="1">
              <a:gsLst>
                <a:gs pos="0">
                  <a:srgbClr val="99FF33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63" name="Freeform 1059">
              <a:extLst>
                <a:ext uri="{FF2B5EF4-FFF2-40B4-BE49-F238E27FC236}">
                  <a16:creationId xmlns:a16="http://schemas.microsoft.com/office/drawing/2014/main" id="{AF90E6ED-A8DD-4E05-BD2C-8FB5998577B7}"/>
                </a:ext>
              </a:extLst>
            </p:cNvPr>
            <p:cNvSpPr>
              <a:spLocks/>
            </p:cNvSpPr>
            <p:nvPr/>
          </p:nvSpPr>
          <p:spPr bwMode="auto">
            <a:xfrm>
              <a:off x="2237" y="1124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gradFill rotWithShape="1">
              <a:gsLst>
                <a:gs pos="0">
                  <a:srgbClr val="99FF33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64" name="Freeform 1060">
              <a:extLst>
                <a:ext uri="{FF2B5EF4-FFF2-40B4-BE49-F238E27FC236}">
                  <a16:creationId xmlns:a16="http://schemas.microsoft.com/office/drawing/2014/main" id="{32D58B05-5D2D-4164-98E1-7A8C0CCDE516}"/>
                </a:ext>
              </a:extLst>
            </p:cNvPr>
            <p:cNvSpPr>
              <a:spLocks/>
            </p:cNvSpPr>
            <p:nvPr/>
          </p:nvSpPr>
          <p:spPr bwMode="auto">
            <a:xfrm>
              <a:off x="2101" y="1002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gradFill rotWithShape="1">
              <a:gsLst>
                <a:gs pos="0">
                  <a:srgbClr val="99FF33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2565" name="Group 1061">
            <a:extLst>
              <a:ext uri="{FF2B5EF4-FFF2-40B4-BE49-F238E27FC236}">
                <a16:creationId xmlns:a16="http://schemas.microsoft.com/office/drawing/2014/main" id="{DE83BE5E-AB8F-4165-B070-349DE8C6C8F5}"/>
              </a:ext>
            </a:extLst>
          </p:cNvPr>
          <p:cNvGrpSpPr>
            <a:grpSpLocks/>
          </p:cNvGrpSpPr>
          <p:nvPr/>
        </p:nvGrpSpPr>
        <p:grpSpPr bwMode="auto">
          <a:xfrm>
            <a:off x="7473950" y="3573463"/>
            <a:ext cx="304800" cy="431800"/>
            <a:chOff x="4708" y="981"/>
            <a:chExt cx="192" cy="272"/>
          </a:xfrm>
        </p:grpSpPr>
        <p:sp>
          <p:nvSpPr>
            <p:cNvPr id="22566" name="Freeform 1062">
              <a:extLst>
                <a:ext uri="{FF2B5EF4-FFF2-40B4-BE49-F238E27FC236}">
                  <a16:creationId xmlns:a16="http://schemas.microsoft.com/office/drawing/2014/main" id="{76A72D0F-AE2B-4704-9403-9E1A6BBC0DFB}"/>
                </a:ext>
              </a:extLst>
            </p:cNvPr>
            <p:cNvSpPr>
              <a:spLocks/>
            </p:cNvSpPr>
            <p:nvPr/>
          </p:nvSpPr>
          <p:spPr bwMode="auto">
            <a:xfrm>
              <a:off x="4708" y="1124"/>
              <a:ext cx="58" cy="108"/>
            </a:xfrm>
            <a:custGeom>
              <a:avLst/>
              <a:gdLst>
                <a:gd name="T0" fmla="*/ 0 w 226"/>
                <a:gd name="T1" fmla="*/ 363 h 408"/>
                <a:gd name="T2" fmla="*/ 45 w 226"/>
                <a:gd name="T3" fmla="*/ 408 h 408"/>
                <a:gd name="T4" fmla="*/ 136 w 226"/>
                <a:gd name="T5" fmla="*/ 363 h 408"/>
                <a:gd name="T6" fmla="*/ 226 w 226"/>
                <a:gd name="T7" fmla="*/ 46 h 408"/>
                <a:gd name="T8" fmla="*/ 181 w 226"/>
                <a:gd name="T9" fmla="*/ 0 h 408"/>
                <a:gd name="T10" fmla="*/ 90 w 226"/>
                <a:gd name="T11" fmla="*/ 46 h 408"/>
                <a:gd name="T12" fmla="*/ 0 w 226"/>
                <a:gd name="T13" fmla="*/ 363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6" h="408">
                  <a:moveTo>
                    <a:pt x="0" y="363"/>
                  </a:moveTo>
                  <a:lnTo>
                    <a:pt x="45" y="408"/>
                  </a:lnTo>
                  <a:lnTo>
                    <a:pt x="136" y="363"/>
                  </a:lnTo>
                  <a:lnTo>
                    <a:pt x="226" y="46"/>
                  </a:lnTo>
                  <a:lnTo>
                    <a:pt x="181" y="0"/>
                  </a:lnTo>
                  <a:lnTo>
                    <a:pt x="90" y="46"/>
                  </a:lnTo>
                  <a:lnTo>
                    <a:pt x="0" y="363"/>
                  </a:lnTo>
                  <a:close/>
                </a:path>
              </a:pathLst>
            </a:custGeom>
            <a:gradFill rotWithShape="1">
              <a:gsLst>
                <a:gs pos="0">
                  <a:srgbClr val="99FF33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67" name="Freeform 1063">
              <a:extLst>
                <a:ext uri="{FF2B5EF4-FFF2-40B4-BE49-F238E27FC236}">
                  <a16:creationId xmlns:a16="http://schemas.microsoft.com/office/drawing/2014/main" id="{F75868F4-138A-4502-9AC3-4E8EC9DF21A8}"/>
                </a:ext>
              </a:extLst>
            </p:cNvPr>
            <p:cNvSpPr>
              <a:spLocks/>
            </p:cNvSpPr>
            <p:nvPr/>
          </p:nvSpPr>
          <p:spPr bwMode="auto">
            <a:xfrm>
              <a:off x="4744" y="1002"/>
              <a:ext cx="57" cy="108"/>
            </a:xfrm>
            <a:custGeom>
              <a:avLst/>
              <a:gdLst>
                <a:gd name="T0" fmla="*/ 0 w 226"/>
                <a:gd name="T1" fmla="*/ 363 h 408"/>
                <a:gd name="T2" fmla="*/ 45 w 226"/>
                <a:gd name="T3" fmla="*/ 408 h 408"/>
                <a:gd name="T4" fmla="*/ 136 w 226"/>
                <a:gd name="T5" fmla="*/ 363 h 408"/>
                <a:gd name="T6" fmla="*/ 226 w 226"/>
                <a:gd name="T7" fmla="*/ 46 h 408"/>
                <a:gd name="T8" fmla="*/ 181 w 226"/>
                <a:gd name="T9" fmla="*/ 0 h 408"/>
                <a:gd name="T10" fmla="*/ 90 w 226"/>
                <a:gd name="T11" fmla="*/ 46 h 408"/>
                <a:gd name="T12" fmla="*/ 0 w 226"/>
                <a:gd name="T13" fmla="*/ 363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6" h="408">
                  <a:moveTo>
                    <a:pt x="0" y="363"/>
                  </a:moveTo>
                  <a:lnTo>
                    <a:pt x="45" y="408"/>
                  </a:lnTo>
                  <a:lnTo>
                    <a:pt x="136" y="363"/>
                  </a:lnTo>
                  <a:lnTo>
                    <a:pt x="226" y="46"/>
                  </a:lnTo>
                  <a:lnTo>
                    <a:pt x="181" y="0"/>
                  </a:lnTo>
                  <a:lnTo>
                    <a:pt x="90" y="46"/>
                  </a:lnTo>
                  <a:lnTo>
                    <a:pt x="0" y="363"/>
                  </a:lnTo>
                  <a:close/>
                </a:path>
              </a:pathLst>
            </a:custGeom>
            <a:gradFill rotWithShape="1">
              <a:gsLst>
                <a:gs pos="0">
                  <a:srgbClr val="99FF33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68" name="Freeform 1064">
              <a:extLst>
                <a:ext uri="{FF2B5EF4-FFF2-40B4-BE49-F238E27FC236}">
                  <a16:creationId xmlns:a16="http://schemas.microsoft.com/office/drawing/2014/main" id="{DB558164-64A0-4493-85A4-480FB8BAD9C3}"/>
                </a:ext>
              </a:extLst>
            </p:cNvPr>
            <p:cNvSpPr>
              <a:spLocks/>
            </p:cNvSpPr>
            <p:nvPr/>
          </p:nvSpPr>
          <p:spPr bwMode="auto">
            <a:xfrm>
              <a:off x="4816" y="1124"/>
              <a:ext cx="59" cy="108"/>
            </a:xfrm>
            <a:custGeom>
              <a:avLst/>
              <a:gdLst>
                <a:gd name="T0" fmla="*/ 0 w 226"/>
                <a:gd name="T1" fmla="*/ 363 h 408"/>
                <a:gd name="T2" fmla="*/ 45 w 226"/>
                <a:gd name="T3" fmla="*/ 408 h 408"/>
                <a:gd name="T4" fmla="*/ 136 w 226"/>
                <a:gd name="T5" fmla="*/ 363 h 408"/>
                <a:gd name="T6" fmla="*/ 226 w 226"/>
                <a:gd name="T7" fmla="*/ 46 h 408"/>
                <a:gd name="T8" fmla="*/ 181 w 226"/>
                <a:gd name="T9" fmla="*/ 0 h 408"/>
                <a:gd name="T10" fmla="*/ 90 w 226"/>
                <a:gd name="T11" fmla="*/ 46 h 408"/>
                <a:gd name="T12" fmla="*/ 0 w 226"/>
                <a:gd name="T13" fmla="*/ 363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6" h="408">
                  <a:moveTo>
                    <a:pt x="0" y="363"/>
                  </a:moveTo>
                  <a:lnTo>
                    <a:pt x="45" y="408"/>
                  </a:lnTo>
                  <a:lnTo>
                    <a:pt x="136" y="363"/>
                  </a:lnTo>
                  <a:lnTo>
                    <a:pt x="226" y="46"/>
                  </a:lnTo>
                  <a:lnTo>
                    <a:pt x="181" y="0"/>
                  </a:lnTo>
                  <a:lnTo>
                    <a:pt x="90" y="46"/>
                  </a:lnTo>
                  <a:lnTo>
                    <a:pt x="0" y="363"/>
                  </a:lnTo>
                  <a:close/>
                </a:path>
              </a:pathLst>
            </a:custGeom>
            <a:gradFill rotWithShape="1">
              <a:gsLst>
                <a:gs pos="0">
                  <a:srgbClr val="99FF33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69" name="Freeform 1065">
              <a:extLst>
                <a:ext uri="{FF2B5EF4-FFF2-40B4-BE49-F238E27FC236}">
                  <a16:creationId xmlns:a16="http://schemas.microsoft.com/office/drawing/2014/main" id="{AE949DC4-056F-4F45-ACA8-9148772FA831}"/>
                </a:ext>
              </a:extLst>
            </p:cNvPr>
            <p:cNvSpPr>
              <a:spLocks/>
            </p:cNvSpPr>
            <p:nvPr/>
          </p:nvSpPr>
          <p:spPr bwMode="auto">
            <a:xfrm>
              <a:off x="4759" y="1103"/>
              <a:ext cx="100" cy="28"/>
            </a:xfrm>
            <a:custGeom>
              <a:avLst/>
              <a:gdLst>
                <a:gd name="T0" fmla="*/ 91 w 363"/>
                <a:gd name="T1" fmla="*/ 0 h 91"/>
                <a:gd name="T2" fmla="*/ 0 w 363"/>
                <a:gd name="T3" fmla="*/ 45 h 91"/>
                <a:gd name="T4" fmla="*/ 45 w 363"/>
                <a:gd name="T5" fmla="*/ 91 h 91"/>
                <a:gd name="T6" fmla="*/ 272 w 363"/>
                <a:gd name="T7" fmla="*/ 91 h 91"/>
                <a:gd name="T8" fmla="*/ 363 w 363"/>
                <a:gd name="T9" fmla="*/ 45 h 91"/>
                <a:gd name="T10" fmla="*/ 318 w 363"/>
                <a:gd name="T11" fmla="*/ 0 h 91"/>
                <a:gd name="T12" fmla="*/ 91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91" y="0"/>
                  </a:moveTo>
                  <a:lnTo>
                    <a:pt x="0" y="45"/>
                  </a:lnTo>
                  <a:lnTo>
                    <a:pt x="45" y="91"/>
                  </a:lnTo>
                  <a:lnTo>
                    <a:pt x="272" y="91"/>
                  </a:lnTo>
                  <a:lnTo>
                    <a:pt x="363" y="45"/>
                  </a:lnTo>
                  <a:lnTo>
                    <a:pt x="318" y="0"/>
                  </a:lnTo>
                  <a:lnTo>
                    <a:pt x="91" y="0"/>
                  </a:lnTo>
                  <a:close/>
                </a:path>
              </a:pathLst>
            </a:custGeom>
            <a:gradFill rotWithShape="1">
              <a:gsLst>
                <a:gs pos="0">
                  <a:srgbClr val="99FF33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70" name="Freeform 1066">
              <a:extLst>
                <a:ext uri="{FF2B5EF4-FFF2-40B4-BE49-F238E27FC236}">
                  <a16:creationId xmlns:a16="http://schemas.microsoft.com/office/drawing/2014/main" id="{88D57472-64F5-4B9A-B1EF-C695BF7FE074}"/>
                </a:ext>
              </a:extLst>
            </p:cNvPr>
            <p:cNvSpPr>
              <a:spLocks/>
            </p:cNvSpPr>
            <p:nvPr/>
          </p:nvSpPr>
          <p:spPr bwMode="auto">
            <a:xfrm>
              <a:off x="4719" y="1226"/>
              <a:ext cx="99" cy="27"/>
            </a:xfrm>
            <a:custGeom>
              <a:avLst/>
              <a:gdLst>
                <a:gd name="T0" fmla="*/ 91 w 363"/>
                <a:gd name="T1" fmla="*/ 0 h 91"/>
                <a:gd name="T2" fmla="*/ 0 w 363"/>
                <a:gd name="T3" fmla="*/ 45 h 91"/>
                <a:gd name="T4" fmla="*/ 45 w 363"/>
                <a:gd name="T5" fmla="*/ 91 h 91"/>
                <a:gd name="T6" fmla="*/ 272 w 363"/>
                <a:gd name="T7" fmla="*/ 91 h 91"/>
                <a:gd name="T8" fmla="*/ 363 w 363"/>
                <a:gd name="T9" fmla="*/ 45 h 91"/>
                <a:gd name="T10" fmla="*/ 318 w 363"/>
                <a:gd name="T11" fmla="*/ 0 h 91"/>
                <a:gd name="T12" fmla="*/ 91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91" y="0"/>
                  </a:moveTo>
                  <a:lnTo>
                    <a:pt x="0" y="45"/>
                  </a:lnTo>
                  <a:lnTo>
                    <a:pt x="45" y="91"/>
                  </a:lnTo>
                  <a:lnTo>
                    <a:pt x="272" y="91"/>
                  </a:lnTo>
                  <a:lnTo>
                    <a:pt x="363" y="45"/>
                  </a:lnTo>
                  <a:lnTo>
                    <a:pt x="318" y="0"/>
                  </a:lnTo>
                  <a:lnTo>
                    <a:pt x="91" y="0"/>
                  </a:lnTo>
                  <a:close/>
                </a:path>
              </a:pathLst>
            </a:custGeom>
            <a:gradFill rotWithShape="1">
              <a:gsLst>
                <a:gs pos="0">
                  <a:srgbClr val="99FF33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71" name="Freeform 1067">
              <a:extLst>
                <a:ext uri="{FF2B5EF4-FFF2-40B4-BE49-F238E27FC236}">
                  <a16:creationId xmlns:a16="http://schemas.microsoft.com/office/drawing/2014/main" id="{BAABEED1-F9D6-4EA0-87DC-CDA45B07F060}"/>
                </a:ext>
              </a:extLst>
            </p:cNvPr>
            <p:cNvSpPr>
              <a:spLocks/>
            </p:cNvSpPr>
            <p:nvPr/>
          </p:nvSpPr>
          <p:spPr bwMode="auto">
            <a:xfrm>
              <a:off x="4800" y="981"/>
              <a:ext cx="100" cy="27"/>
            </a:xfrm>
            <a:custGeom>
              <a:avLst/>
              <a:gdLst>
                <a:gd name="T0" fmla="*/ 91 w 363"/>
                <a:gd name="T1" fmla="*/ 0 h 91"/>
                <a:gd name="T2" fmla="*/ 0 w 363"/>
                <a:gd name="T3" fmla="*/ 45 h 91"/>
                <a:gd name="T4" fmla="*/ 45 w 363"/>
                <a:gd name="T5" fmla="*/ 91 h 91"/>
                <a:gd name="T6" fmla="*/ 272 w 363"/>
                <a:gd name="T7" fmla="*/ 91 h 91"/>
                <a:gd name="T8" fmla="*/ 363 w 363"/>
                <a:gd name="T9" fmla="*/ 45 h 91"/>
                <a:gd name="T10" fmla="*/ 318 w 363"/>
                <a:gd name="T11" fmla="*/ 0 h 91"/>
                <a:gd name="T12" fmla="*/ 91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91" y="0"/>
                  </a:moveTo>
                  <a:lnTo>
                    <a:pt x="0" y="45"/>
                  </a:lnTo>
                  <a:lnTo>
                    <a:pt x="45" y="91"/>
                  </a:lnTo>
                  <a:lnTo>
                    <a:pt x="272" y="91"/>
                  </a:lnTo>
                  <a:lnTo>
                    <a:pt x="363" y="45"/>
                  </a:lnTo>
                  <a:lnTo>
                    <a:pt x="318" y="0"/>
                  </a:lnTo>
                  <a:lnTo>
                    <a:pt x="91" y="0"/>
                  </a:lnTo>
                  <a:close/>
                </a:path>
              </a:pathLst>
            </a:custGeom>
            <a:gradFill rotWithShape="1">
              <a:gsLst>
                <a:gs pos="0">
                  <a:srgbClr val="99FF33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2572" name="Group 1068">
            <a:extLst>
              <a:ext uri="{FF2B5EF4-FFF2-40B4-BE49-F238E27FC236}">
                <a16:creationId xmlns:a16="http://schemas.microsoft.com/office/drawing/2014/main" id="{1F0DD7AF-F2C8-4C3F-8BF2-5D9EC37F34EF}"/>
              </a:ext>
            </a:extLst>
          </p:cNvPr>
          <p:cNvGrpSpPr>
            <a:grpSpLocks/>
          </p:cNvGrpSpPr>
          <p:nvPr/>
        </p:nvGrpSpPr>
        <p:grpSpPr bwMode="auto">
          <a:xfrm>
            <a:off x="3690938" y="3573463"/>
            <a:ext cx="238125" cy="398462"/>
            <a:chOff x="2325" y="981"/>
            <a:chExt cx="150" cy="251"/>
          </a:xfrm>
        </p:grpSpPr>
        <p:sp>
          <p:nvSpPr>
            <p:cNvPr id="22573" name="Freeform 1069">
              <a:extLst>
                <a:ext uri="{FF2B5EF4-FFF2-40B4-BE49-F238E27FC236}">
                  <a16:creationId xmlns:a16="http://schemas.microsoft.com/office/drawing/2014/main" id="{D83C3B6E-0973-4207-A58B-9C7E02455377}"/>
                </a:ext>
              </a:extLst>
            </p:cNvPr>
            <p:cNvSpPr>
              <a:spLocks/>
            </p:cNvSpPr>
            <p:nvPr/>
          </p:nvSpPr>
          <p:spPr bwMode="auto">
            <a:xfrm>
              <a:off x="2325" y="981"/>
              <a:ext cx="129" cy="34"/>
            </a:xfrm>
            <a:custGeom>
              <a:avLst/>
              <a:gdLst>
                <a:gd name="T0" fmla="*/ 45 w 363"/>
                <a:gd name="T1" fmla="*/ 0 h 91"/>
                <a:gd name="T2" fmla="*/ 0 w 363"/>
                <a:gd name="T3" fmla="*/ 46 h 91"/>
                <a:gd name="T4" fmla="*/ 45 w 363"/>
                <a:gd name="T5" fmla="*/ 91 h 91"/>
                <a:gd name="T6" fmla="*/ 318 w 363"/>
                <a:gd name="T7" fmla="*/ 91 h 91"/>
                <a:gd name="T8" fmla="*/ 363 w 363"/>
                <a:gd name="T9" fmla="*/ 46 h 91"/>
                <a:gd name="T10" fmla="*/ 318 w 363"/>
                <a:gd name="T11" fmla="*/ 0 h 91"/>
                <a:gd name="T12" fmla="*/ 45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45" y="0"/>
                  </a:moveTo>
                  <a:lnTo>
                    <a:pt x="0" y="46"/>
                  </a:lnTo>
                  <a:lnTo>
                    <a:pt x="45" y="91"/>
                  </a:lnTo>
                  <a:lnTo>
                    <a:pt x="318" y="91"/>
                  </a:lnTo>
                  <a:lnTo>
                    <a:pt x="363" y="46"/>
                  </a:lnTo>
                  <a:lnTo>
                    <a:pt x="318" y="0"/>
                  </a:lnTo>
                  <a:lnTo>
                    <a:pt x="45" y="0"/>
                  </a:lnTo>
                  <a:close/>
                </a:path>
              </a:pathLst>
            </a:custGeom>
            <a:gradFill rotWithShape="1">
              <a:gsLst>
                <a:gs pos="0">
                  <a:srgbClr val="99FF33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74" name="Freeform 1070">
              <a:extLst>
                <a:ext uri="{FF2B5EF4-FFF2-40B4-BE49-F238E27FC236}">
                  <a16:creationId xmlns:a16="http://schemas.microsoft.com/office/drawing/2014/main" id="{A1268116-4D74-4197-9251-B8C4D859311A}"/>
                </a:ext>
              </a:extLst>
            </p:cNvPr>
            <p:cNvSpPr>
              <a:spLocks/>
            </p:cNvSpPr>
            <p:nvPr/>
          </p:nvSpPr>
          <p:spPr bwMode="auto">
            <a:xfrm>
              <a:off x="2441" y="1124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gradFill rotWithShape="1">
              <a:gsLst>
                <a:gs pos="0">
                  <a:srgbClr val="99FF33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75" name="Freeform 1071">
              <a:extLst>
                <a:ext uri="{FF2B5EF4-FFF2-40B4-BE49-F238E27FC236}">
                  <a16:creationId xmlns:a16="http://schemas.microsoft.com/office/drawing/2014/main" id="{5EABC956-960E-49D8-951C-FD6DC0893A30}"/>
                </a:ext>
              </a:extLst>
            </p:cNvPr>
            <p:cNvSpPr>
              <a:spLocks/>
            </p:cNvSpPr>
            <p:nvPr/>
          </p:nvSpPr>
          <p:spPr bwMode="auto">
            <a:xfrm>
              <a:off x="2441" y="1002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gradFill rotWithShape="1">
              <a:gsLst>
                <a:gs pos="0">
                  <a:srgbClr val="99FF33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2576" name="Group 1072">
            <a:extLst>
              <a:ext uri="{FF2B5EF4-FFF2-40B4-BE49-F238E27FC236}">
                <a16:creationId xmlns:a16="http://schemas.microsoft.com/office/drawing/2014/main" id="{42C8E155-3F5E-4403-BD98-2A728CDAEC2B}"/>
              </a:ext>
            </a:extLst>
          </p:cNvPr>
          <p:cNvGrpSpPr>
            <a:grpSpLocks/>
          </p:cNvGrpSpPr>
          <p:nvPr/>
        </p:nvGrpSpPr>
        <p:grpSpPr bwMode="auto">
          <a:xfrm>
            <a:off x="7907338" y="3573463"/>
            <a:ext cx="173037" cy="398462"/>
            <a:chOff x="4981" y="981"/>
            <a:chExt cx="109" cy="251"/>
          </a:xfrm>
        </p:grpSpPr>
        <p:sp>
          <p:nvSpPr>
            <p:cNvPr id="22577" name="Freeform 1073">
              <a:extLst>
                <a:ext uri="{FF2B5EF4-FFF2-40B4-BE49-F238E27FC236}">
                  <a16:creationId xmlns:a16="http://schemas.microsoft.com/office/drawing/2014/main" id="{7076BBEC-6EA7-45C8-B1C2-49340E03AF53}"/>
                </a:ext>
              </a:extLst>
            </p:cNvPr>
            <p:cNvSpPr>
              <a:spLocks/>
            </p:cNvSpPr>
            <p:nvPr/>
          </p:nvSpPr>
          <p:spPr bwMode="auto">
            <a:xfrm>
              <a:off x="4997" y="1124"/>
              <a:ext cx="59" cy="108"/>
            </a:xfrm>
            <a:custGeom>
              <a:avLst/>
              <a:gdLst>
                <a:gd name="T0" fmla="*/ 0 w 226"/>
                <a:gd name="T1" fmla="*/ 363 h 408"/>
                <a:gd name="T2" fmla="*/ 45 w 226"/>
                <a:gd name="T3" fmla="*/ 408 h 408"/>
                <a:gd name="T4" fmla="*/ 136 w 226"/>
                <a:gd name="T5" fmla="*/ 363 h 408"/>
                <a:gd name="T6" fmla="*/ 226 w 226"/>
                <a:gd name="T7" fmla="*/ 46 h 408"/>
                <a:gd name="T8" fmla="*/ 181 w 226"/>
                <a:gd name="T9" fmla="*/ 0 h 408"/>
                <a:gd name="T10" fmla="*/ 90 w 226"/>
                <a:gd name="T11" fmla="*/ 46 h 408"/>
                <a:gd name="T12" fmla="*/ 0 w 226"/>
                <a:gd name="T13" fmla="*/ 363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6" h="408">
                  <a:moveTo>
                    <a:pt x="0" y="363"/>
                  </a:moveTo>
                  <a:lnTo>
                    <a:pt x="45" y="408"/>
                  </a:lnTo>
                  <a:lnTo>
                    <a:pt x="136" y="363"/>
                  </a:lnTo>
                  <a:lnTo>
                    <a:pt x="226" y="46"/>
                  </a:lnTo>
                  <a:lnTo>
                    <a:pt x="181" y="0"/>
                  </a:lnTo>
                  <a:lnTo>
                    <a:pt x="90" y="46"/>
                  </a:lnTo>
                  <a:lnTo>
                    <a:pt x="0" y="363"/>
                  </a:lnTo>
                  <a:close/>
                </a:path>
              </a:pathLst>
            </a:custGeom>
            <a:gradFill rotWithShape="1">
              <a:gsLst>
                <a:gs pos="0">
                  <a:srgbClr val="99FF33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78" name="Freeform 1074">
              <a:extLst>
                <a:ext uri="{FF2B5EF4-FFF2-40B4-BE49-F238E27FC236}">
                  <a16:creationId xmlns:a16="http://schemas.microsoft.com/office/drawing/2014/main" id="{C1B9CC54-0089-45D1-B89F-4F73619C9F45}"/>
                </a:ext>
              </a:extLst>
            </p:cNvPr>
            <p:cNvSpPr>
              <a:spLocks/>
            </p:cNvSpPr>
            <p:nvPr/>
          </p:nvSpPr>
          <p:spPr bwMode="auto">
            <a:xfrm>
              <a:off x="5033" y="1002"/>
              <a:ext cx="57" cy="108"/>
            </a:xfrm>
            <a:custGeom>
              <a:avLst/>
              <a:gdLst>
                <a:gd name="T0" fmla="*/ 0 w 226"/>
                <a:gd name="T1" fmla="*/ 363 h 408"/>
                <a:gd name="T2" fmla="*/ 45 w 226"/>
                <a:gd name="T3" fmla="*/ 408 h 408"/>
                <a:gd name="T4" fmla="*/ 136 w 226"/>
                <a:gd name="T5" fmla="*/ 363 h 408"/>
                <a:gd name="T6" fmla="*/ 226 w 226"/>
                <a:gd name="T7" fmla="*/ 46 h 408"/>
                <a:gd name="T8" fmla="*/ 181 w 226"/>
                <a:gd name="T9" fmla="*/ 0 h 408"/>
                <a:gd name="T10" fmla="*/ 90 w 226"/>
                <a:gd name="T11" fmla="*/ 46 h 408"/>
                <a:gd name="T12" fmla="*/ 0 w 226"/>
                <a:gd name="T13" fmla="*/ 363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6" h="408">
                  <a:moveTo>
                    <a:pt x="0" y="363"/>
                  </a:moveTo>
                  <a:lnTo>
                    <a:pt x="45" y="408"/>
                  </a:lnTo>
                  <a:lnTo>
                    <a:pt x="136" y="363"/>
                  </a:lnTo>
                  <a:lnTo>
                    <a:pt x="226" y="46"/>
                  </a:lnTo>
                  <a:lnTo>
                    <a:pt x="181" y="0"/>
                  </a:lnTo>
                  <a:lnTo>
                    <a:pt x="90" y="46"/>
                  </a:lnTo>
                  <a:lnTo>
                    <a:pt x="0" y="363"/>
                  </a:lnTo>
                  <a:close/>
                </a:path>
              </a:pathLst>
            </a:custGeom>
            <a:gradFill rotWithShape="1">
              <a:gsLst>
                <a:gs pos="0">
                  <a:srgbClr val="99FF33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79" name="Freeform 1075">
              <a:extLst>
                <a:ext uri="{FF2B5EF4-FFF2-40B4-BE49-F238E27FC236}">
                  <a16:creationId xmlns:a16="http://schemas.microsoft.com/office/drawing/2014/main" id="{500B20A8-BE7A-4486-AC53-9669B224F642}"/>
                </a:ext>
              </a:extLst>
            </p:cNvPr>
            <p:cNvSpPr>
              <a:spLocks/>
            </p:cNvSpPr>
            <p:nvPr/>
          </p:nvSpPr>
          <p:spPr bwMode="auto">
            <a:xfrm>
              <a:off x="4981" y="981"/>
              <a:ext cx="100" cy="27"/>
            </a:xfrm>
            <a:custGeom>
              <a:avLst/>
              <a:gdLst>
                <a:gd name="T0" fmla="*/ 91 w 363"/>
                <a:gd name="T1" fmla="*/ 0 h 91"/>
                <a:gd name="T2" fmla="*/ 0 w 363"/>
                <a:gd name="T3" fmla="*/ 45 h 91"/>
                <a:gd name="T4" fmla="*/ 45 w 363"/>
                <a:gd name="T5" fmla="*/ 91 h 91"/>
                <a:gd name="T6" fmla="*/ 272 w 363"/>
                <a:gd name="T7" fmla="*/ 91 h 91"/>
                <a:gd name="T8" fmla="*/ 363 w 363"/>
                <a:gd name="T9" fmla="*/ 45 h 91"/>
                <a:gd name="T10" fmla="*/ 318 w 363"/>
                <a:gd name="T11" fmla="*/ 0 h 91"/>
                <a:gd name="T12" fmla="*/ 91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91" y="0"/>
                  </a:moveTo>
                  <a:lnTo>
                    <a:pt x="0" y="45"/>
                  </a:lnTo>
                  <a:lnTo>
                    <a:pt x="45" y="91"/>
                  </a:lnTo>
                  <a:lnTo>
                    <a:pt x="272" y="91"/>
                  </a:lnTo>
                  <a:lnTo>
                    <a:pt x="363" y="45"/>
                  </a:lnTo>
                  <a:lnTo>
                    <a:pt x="318" y="0"/>
                  </a:lnTo>
                  <a:lnTo>
                    <a:pt x="91" y="0"/>
                  </a:lnTo>
                  <a:close/>
                </a:path>
              </a:pathLst>
            </a:custGeom>
            <a:gradFill rotWithShape="1">
              <a:gsLst>
                <a:gs pos="0">
                  <a:srgbClr val="99FF33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2580" name="Group 1076">
            <a:extLst>
              <a:ext uri="{FF2B5EF4-FFF2-40B4-BE49-F238E27FC236}">
                <a16:creationId xmlns:a16="http://schemas.microsoft.com/office/drawing/2014/main" id="{8E4B749B-154E-4003-9095-B5C6EF5658A0}"/>
              </a:ext>
            </a:extLst>
          </p:cNvPr>
          <p:cNvGrpSpPr>
            <a:grpSpLocks/>
          </p:cNvGrpSpPr>
          <p:nvPr/>
        </p:nvGrpSpPr>
        <p:grpSpPr bwMode="auto">
          <a:xfrm>
            <a:off x="3984625" y="3573463"/>
            <a:ext cx="269875" cy="431800"/>
            <a:chOff x="2510" y="981"/>
            <a:chExt cx="170" cy="272"/>
          </a:xfrm>
        </p:grpSpPr>
        <p:sp>
          <p:nvSpPr>
            <p:cNvPr id="22581" name="Freeform 1077">
              <a:extLst>
                <a:ext uri="{FF2B5EF4-FFF2-40B4-BE49-F238E27FC236}">
                  <a16:creationId xmlns:a16="http://schemas.microsoft.com/office/drawing/2014/main" id="{46F5850C-F087-4584-91D6-7FE9C9CDE9D6}"/>
                </a:ext>
              </a:extLst>
            </p:cNvPr>
            <p:cNvSpPr>
              <a:spLocks/>
            </p:cNvSpPr>
            <p:nvPr/>
          </p:nvSpPr>
          <p:spPr bwMode="auto">
            <a:xfrm>
              <a:off x="2530" y="981"/>
              <a:ext cx="129" cy="34"/>
            </a:xfrm>
            <a:custGeom>
              <a:avLst/>
              <a:gdLst>
                <a:gd name="T0" fmla="*/ 45 w 363"/>
                <a:gd name="T1" fmla="*/ 0 h 91"/>
                <a:gd name="T2" fmla="*/ 0 w 363"/>
                <a:gd name="T3" fmla="*/ 46 h 91"/>
                <a:gd name="T4" fmla="*/ 45 w 363"/>
                <a:gd name="T5" fmla="*/ 91 h 91"/>
                <a:gd name="T6" fmla="*/ 318 w 363"/>
                <a:gd name="T7" fmla="*/ 91 h 91"/>
                <a:gd name="T8" fmla="*/ 363 w 363"/>
                <a:gd name="T9" fmla="*/ 46 h 91"/>
                <a:gd name="T10" fmla="*/ 318 w 363"/>
                <a:gd name="T11" fmla="*/ 0 h 91"/>
                <a:gd name="T12" fmla="*/ 45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45" y="0"/>
                  </a:moveTo>
                  <a:lnTo>
                    <a:pt x="0" y="46"/>
                  </a:lnTo>
                  <a:lnTo>
                    <a:pt x="45" y="91"/>
                  </a:lnTo>
                  <a:lnTo>
                    <a:pt x="318" y="91"/>
                  </a:lnTo>
                  <a:lnTo>
                    <a:pt x="363" y="46"/>
                  </a:lnTo>
                  <a:lnTo>
                    <a:pt x="318" y="0"/>
                  </a:lnTo>
                  <a:lnTo>
                    <a:pt x="45" y="0"/>
                  </a:lnTo>
                  <a:close/>
                </a:path>
              </a:pathLst>
            </a:custGeom>
            <a:gradFill rotWithShape="1">
              <a:gsLst>
                <a:gs pos="0">
                  <a:srgbClr val="99FF33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82" name="Freeform 1078">
              <a:extLst>
                <a:ext uri="{FF2B5EF4-FFF2-40B4-BE49-F238E27FC236}">
                  <a16:creationId xmlns:a16="http://schemas.microsoft.com/office/drawing/2014/main" id="{420FCD58-50D4-4297-A00B-51B9EAC724A5}"/>
                </a:ext>
              </a:extLst>
            </p:cNvPr>
            <p:cNvSpPr>
              <a:spLocks/>
            </p:cNvSpPr>
            <p:nvPr/>
          </p:nvSpPr>
          <p:spPr bwMode="auto">
            <a:xfrm>
              <a:off x="2530" y="1100"/>
              <a:ext cx="129" cy="34"/>
            </a:xfrm>
            <a:custGeom>
              <a:avLst/>
              <a:gdLst>
                <a:gd name="T0" fmla="*/ 45 w 363"/>
                <a:gd name="T1" fmla="*/ 0 h 91"/>
                <a:gd name="T2" fmla="*/ 0 w 363"/>
                <a:gd name="T3" fmla="*/ 46 h 91"/>
                <a:gd name="T4" fmla="*/ 45 w 363"/>
                <a:gd name="T5" fmla="*/ 91 h 91"/>
                <a:gd name="T6" fmla="*/ 318 w 363"/>
                <a:gd name="T7" fmla="*/ 91 h 91"/>
                <a:gd name="T8" fmla="*/ 363 w 363"/>
                <a:gd name="T9" fmla="*/ 46 h 91"/>
                <a:gd name="T10" fmla="*/ 318 w 363"/>
                <a:gd name="T11" fmla="*/ 0 h 91"/>
                <a:gd name="T12" fmla="*/ 45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45" y="0"/>
                  </a:moveTo>
                  <a:lnTo>
                    <a:pt x="0" y="46"/>
                  </a:lnTo>
                  <a:lnTo>
                    <a:pt x="45" y="91"/>
                  </a:lnTo>
                  <a:lnTo>
                    <a:pt x="318" y="91"/>
                  </a:lnTo>
                  <a:lnTo>
                    <a:pt x="363" y="46"/>
                  </a:lnTo>
                  <a:lnTo>
                    <a:pt x="318" y="0"/>
                  </a:lnTo>
                  <a:lnTo>
                    <a:pt x="45" y="0"/>
                  </a:lnTo>
                  <a:close/>
                </a:path>
              </a:pathLst>
            </a:custGeom>
            <a:gradFill rotWithShape="1">
              <a:gsLst>
                <a:gs pos="0">
                  <a:srgbClr val="99FF33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83" name="Freeform 1079">
              <a:extLst>
                <a:ext uri="{FF2B5EF4-FFF2-40B4-BE49-F238E27FC236}">
                  <a16:creationId xmlns:a16="http://schemas.microsoft.com/office/drawing/2014/main" id="{1F1C3F89-2456-42AC-A63B-10DC54D15DDB}"/>
                </a:ext>
              </a:extLst>
            </p:cNvPr>
            <p:cNvSpPr>
              <a:spLocks/>
            </p:cNvSpPr>
            <p:nvPr/>
          </p:nvSpPr>
          <p:spPr bwMode="auto">
            <a:xfrm>
              <a:off x="2530" y="1219"/>
              <a:ext cx="129" cy="34"/>
            </a:xfrm>
            <a:custGeom>
              <a:avLst/>
              <a:gdLst>
                <a:gd name="T0" fmla="*/ 45 w 363"/>
                <a:gd name="T1" fmla="*/ 0 h 91"/>
                <a:gd name="T2" fmla="*/ 0 w 363"/>
                <a:gd name="T3" fmla="*/ 46 h 91"/>
                <a:gd name="T4" fmla="*/ 45 w 363"/>
                <a:gd name="T5" fmla="*/ 91 h 91"/>
                <a:gd name="T6" fmla="*/ 318 w 363"/>
                <a:gd name="T7" fmla="*/ 91 h 91"/>
                <a:gd name="T8" fmla="*/ 363 w 363"/>
                <a:gd name="T9" fmla="*/ 46 h 91"/>
                <a:gd name="T10" fmla="*/ 318 w 363"/>
                <a:gd name="T11" fmla="*/ 0 h 91"/>
                <a:gd name="T12" fmla="*/ 45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45" y="0"/>
                  </a:moveTo>
                  <a:lnTo>
                    <a:pt x="0" y="46"/>
                  </a:lnTo>
                  <a:lnTo>
                    <a:pt x="45" y="91"/>
                  </a:lnTo>
                  <a:lnTo>
                    <a:pt x="318" y="91"/>
                  </a:lnTo>
                  <a:lnTo>
                    <a:pt x="363" y="46"/>
                  </a:lnTo>
                  <a:lnTo>
                    <a:pt x="318" y="0"/>
                  </a:lnTo>
                  <a:lnTo>
                    <a:pt x="45" y="0"/>
                  </a:lnTo>
                  <a:close/>
                </a:path>
              </a:pathLst>
            </a:custGeom>
            <a:gradFill rotWithShape="1">
              <a:gsLst>
                <a:gs pos="0">
                  <a:srgbClr val="99FF33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84" name="Freeform 1080">
              <a:extLst>
                <a:ext uri="{FF2B5EF4-FFF2-40B4-BE49-F238E27FC236}">
                  <a16:creationId xmlns:a16="http://schemas.microsoft.com/office/drawing/2014/main" id="{411F9C1D-4DD5-4FC9-AB30-6E1B4B49880C}"/>
                </a:ext>
              </a:extLst>
            </p:cNvPr>
            <p:cNvSpPr>
              <a:spLocks/>
            </p:cNvSpPr>
            <p:nvPr/>
          </p:nvSpPr>
          <p:spPr bwMode="auto">
            <a:xfrm>
              <a:off x="2510" y="1124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gradFill rotWithShape="1">
              <a:gsLst>
                <a:gs pos="0">
                  <a:srgbClr val="99FF33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85" name="Freeform 1081">
              <a:extLst>
                <a:ext uri="{FF2B5EF4-FFF2-40B4-BE49-F238E27FC236}">
                  <a16:creationId xmlns:a16="http://schemas.microsoft.com/office/drawing/2014/main" id="{AD86E272-9ED4-4693-9E5F-1DA2DF1FC6A3}"/>
                </a:ext>
              </a:extLst>
            </p:cNvPr>
            <p:cNvSpPr>
              <a:spLocks/>
            </p:cNvSpPr>
            <p:nvPr/>
          </p:nvSpPr>
          <p:spPr bwMode="auto">
            <a:xfrm>
              <a:off x="2646" y="1124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gradFill rotWithShape="1">
              <a:gsLst>
                <a:gs pos="0">
                  <a:srgbClr val="99FF33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86" name="Freeform 1082">
              <a:extLst>
                <a:ext uri="{FF2B5EF4-FFF2-40B4-BE49-F238E27FC236}">
                  <a16:creationId xmlns:a16="http://schemas.microsoft.com/office/drawing/2014/main" id="{84558AB4-32A6-4464-88B4-0BA75F262D29}"/>
                </a:ext>
              </a:extLst>
            </p:cNvPr>
            <p:cNvSpPr>
              <a:spLocks/>
            </p:cNvSpPr>
            <p:nvPr/>
          </p:nvSpPr>
          <p:spPr bwMode="auto">
            <a:xfrm>
              <a:off x="2646" y="1002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gradFill rotWithShape="1">
              <a:gsLst>
                <a:gs pos="0">
                  <a:srgbClr val="99FF33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87" name="Freeform 1083">
              <a:extLst>
                <a:ext uri="{FF2B5EF4-FFF2-40B4-BE49-F238E27FC236}">
                  <a16:creationId xmlns:a16="http://schemas.microsoft.com/office/drawing/2014/main" id="{A972D4C6-D904-4BDE-A21C-58882FB5CFCD}"/>
                </a:ext>
              </a:extLst>
            </p:cNvPr>
            <p:cNvSpPr>
              <a:spLocks/>
            </p:cNvSpPr>
            <p:nvPr/>
          </p:nvSpPr>
          <p:spPr bwMode="auto">
            <a:xfrm>
              <a:off x="2510" y="1002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gradFill rotWithShape="1">
              <a:gsLst>
                <a:gs pos="0">
                  <a:srgbClr val="99FF33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2588" name="Group 1084">
            <a:extLst>
              <a:ext uri="{FF2B5EF4-FFF2-40B4-BE49-F238E27FC236}">
                <a16:creationId xmlns:a16="http://schemas.microsoft.com/office/drawing/2014/main" id="{8F8C9272-ACD8-45D4-A603-34D7EE5CF1C2}"/>
              </a:ext>
            </a:extLst>
          </p:cNvPr>
          <p:cNvGrpSpPr>
            <a:grpSpLocks/>
          </p:cNvGrpSpPr>
          <p:nvPr/>
        </p:nvGrpSpPr>
        <p:grpSpPr bwMode="auto">
          <a:xfrm>
            <a:off x="8050213" y="3573463"/>
            <a:ext cx="319087" cy="431800"/>
            <a:chOff x="5071" y="981"/>
            <a:chExt cx="201" cy="272"/>
          </a:xfrm>
        </p:grpSpPr>
        <p:sp>
          <p:nvSpPr>
            <p:cNvPr id="22589" name="Freeform 1085">
              <a:extLst>
                <a:ext uri="{FF2B5EF4-FFF2-40B4-BE49-F238E27FC236}">
                  <a16:creationId xmlns:a16="http://schemas.microsoft.com/office/drawing/2014/main" id="{9A0057F7-359A-4C8B-82FB-AD81AC356149}"/>
                </a:ext>
              </a:extLst>
            </p:cNvPr>
            <p:cNvSpPr>
              <a:spLocks/>
            </p:cNvSpPr>
            <p:nvPr/>
          </p:nvSpPr>
          <p:spPr bwMode="auto">
            <a:xfrm>
              <a:off x="5071" y="1124"/>
              <a:ext cx="58" cy="108"/>
            </a:xfrm>
            <a:custGeom>
              <a:avLst/>
              <a:gdLst>
                <a:gd name="T0" fmla="*/ 0 w 226"/>
                <a:gd name="T1" fmla="*/ 363 h 408"/>
                <a:gd name="T2" fmla="*/ 45 w 226"/>
                <a:gd name="T3" fmla="*/ 408 h 408"/>
                <a:gd name="T4" fmla="*/ 136 w 226"/>
                <a:gd name="T5" fmla="*/ 363 h 408"/>
                <a:gd name="T6" fmla="*/ 226 w 226"/>
                <a:gd name="T7" fmla="*/ 46 h 408"/>
                <a:gd name="T8" fmla="*/ 181 w 226"/>
                <a:gd name="T9" fmla="*/ 0 h 408"/>
                <a:gd name="T10" fmla="*/ 90 w 226"/>
                <a:gd name="T11" fmla="*/ 46 h 408"/>
                <a:gd name="T12" fmla="*/ 0 w 226"/>
                <a:gd name="T13" fmla="*/ 363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6" h="408">
                  <a:moveTo>
                    <a:pt x="0" y="363"/>
                  </a:moveTo>
                  <a:lnTo>
                    <a:pt x="45" y="408"/>
                  </a:lnTo>
                  <a:lnTo>
                    <a:pt x="136" y="363"/>
                  </a:lnTo>
                  <a:lnTo>
                    <a:pt x="226" y="46"/>
                  </a:lnTo>
                  <a:lnTo>
                    <a:pt x="181" y="0"/>
                  </a:lnTo>
                  <a:lnTo>
                    <a:pt x="90" y="46"/>
                  </a:lnTo>
                  <a:lnTo>
                    <a:pt x="0" y="363"/>
                  </a:lnTo>
                  <a:close/>
                </a:path>
              </a:pathLst>
            </a:custGeom>
            <a:gradFill rotWithShape="1">
              <a:gsLst>
                <a:gs pos="0">
                  <a:srgbClr val="99FF33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90" name="Freeform 1086">
              <a:extLst>
                <a:ext uri="{FF2B5EF4-FFF2-40B4-BE49-F238E27FC236}">
                  <a16:creationId xmlns:a16="http://schemas.microsoft.com/office/drawing/2014/main" id="{BC26E13A-16D2-41A7-83AC-2DCAC61E91A2}"/>
                </a:ext>
              </a:extLst>
            </p:cNvPr>
            <p:cNvSpPr>
              <a:spLocks/>
            </p:cNvSpPr>
            <p:nvPr/>
          </p:nvSpPr>
          <p:spPr bwMode="auto">
            <a:xfrm>
              <a:off x="5107" y="1002"/>
              <a:ext cx="57" cy="108"/>
            </a:xfrm>
            <a:custGeom>
              <a:avLst/>
              <a:gdLst>
                <a:gd name="T0" fmla="*/ 0 w 226"/>
                <a:gd name="T1" fmla="*/ 363 h 408"/>
                <a:gd name="T2" fmla="*/ 45 w 226"/>
                <a:gd name="T3" fmla="*/ 408 h 408"/>
                <a:gd name="T4" fmla="*/ 136 w 226"/>
                <a:gd name="T5" fmla="*/ 363 h 408"/>
                <a:gd name="T6" fmla="*/ 226 w 226"/>
                <a:gd name="T7" fmla="*/ 46 h 408"/>
                <a:gd name="T8" fmla="*/ 181 w 226"/>
                <a:gd name="T9" fmla="*/ 0 h 408"/>
                <a:gd name="T10" fmla="*/ 90 w 226"/>
                <a:gd name="T11" fmla="*/ 46 h 408"/>
                <a:gd name="T12" fmla="*/ 0 w 226"/>
                <a:gd name="T13" fmla="*/ 363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6" h="408">
                  <a:moveTo>
                    <a:pt x="0" y="363"/>
                  </a:moveTo>
                  <a:lnTo>
                    <a:pt x="45" y="408"/>
                  </a:lnTo>
                  <a:lnTo>
                    <a:pt x="136" y="363"/>
                  </a:lnTo>
                  <a:lnTo>
                    <a:pt x="226" y="46"/>
                  </a:lnTo>
                  <a:lnTo>
                    <a:pt x="181" y="0"/>
                  </a:lnTo>
                  <a:lnTo>
                    <a:pt x="90" y="46"/>
                  </a:lnTo>
                  <a:lnTo>
                    <a:pt x="0" y="363"/>
                  </a:lnTo>
                  <a:close/>
                </a:path>
              </a:pathLst>
            </a:custGeom>
            <a:gradFill rotWithShape="1">
              <a:gsLst>
                <a:gs pos="0">
                  <a:srgbClr val="99FF33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91" name="Freeform 1087">
              <a:extLst>
                <a:ext uri="{FF2B5EF4-FFF2-40B4-BE49-F238E27FC236}">
                  <a16:creationId xmlns:a16="http://schemas.microsoft.com/office/drawing/2014/main" id="{45BBB169-085C-44A8-8656-C90EF6E982A6}"/>
                </a:ext>
              </a:extLst>
            </p:cNvPr>
            <p:cNvSpPr>
              <a:spLocks/>
            </p:cNvSpPr>
            <p:nvPr/>
          </p:nvSpPr>
          <p:spPr bwMode="auto">
            <a:xfrm>
              <a:off x="5179" y="1124"/>
              <a:ext cx="59" cy="108"/>
            </a:xfrm>
            <a:custGeom>
              <a:avLst/>
              <a:gdLst>
                <a:gd name="T0" fmla="*/ 0 w 226"/>
                <a:gd name="T1" fmla="*/ 363 h 408"/>
                <a:gd name="T2" fmla="*/ 45 w 226"/>
                <a:gd name="T3" fmla="*/ 408 h 408"/>
                <a:gd name="T4" fmla="*/ 136 w 226"/>
                <a:gd name="T5" fmla="*/ 363 h 408"/>
                <a:gd name="T6" fmla="*/ 226 w 226"/>
                <a:gd name="T7" fmla="*/ 46 h 408"/>
                <a:gd name="T8" fmla="*/ 181 w 226"/>
                <a:gd name="T9" fmla="*/ 0 h 408"/>
                <a:gd name="T10" fmla="*/ 90 w 226"/>
                <a:gd name="T11" fmla="*/ 46 h 408"/>
                <a:gd name="T12" fmla="*/ 0 w 226"/>
                <a:gd name="T13" fmla="*/ 363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6" h="408">
                  <a:moveTo>
                    <a:pt x="0" y="363"/>
                  </a:moveTo>
                  <a:lnTo>
                    <a:pt x="45" y="408"/>
                  </a:lnTo>
                  <a:lnTo>
                    <a:pt x="136" y="363"/>
                  </a:lnTo>
                  <a:lnTo>
                    <a:pt x="226" y="46"/>
                  </a:lnTo>
                  <a:lnTo>
                    <a:pt x="181" y="0"/>
                  </a:lnTo>
                  <a:lnTo>
                    <a:pt x="90" y="46"/>
                  </a:lnTo>
                  <a:lnTo>
                    <a:pt x="0" y="363"/>
                  </a:lnTo>
                  <a:close/>
                </a:path>
              </a:pathLst>
            </a:custGeom>
            <a:gradFill rotWithShape="1">
              <a:gsLst>
                <a:gs pos="0">
                  <a:srgbClr val="99FF33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92" name="Freeform 1088">
              <a:extLst>
                <a:ext uri="{FF2B5EF4-FFF2-40B4-BE49-F238E27FC236}">
                  <a16:creationId xmlns:a16="http://schemas.microsoft.com/office/drawing/2014/main" id="{B2620BCA-870C-4714-8EA5-6CAF65DAE861}"/>
                </a:ext>
              </a:extLst>
            </p:cNvPr>
            <p:cNvSpPr>
              <a:spLocks/>
            </p:cNvSpPr>
            <p:nvPr/>
          </p:nvSpPr>
          <p:spPr bwMode="auto">
            <a:xfrm>
              <a:off x="5215" y="1002"/>
              <a:ext cx="57" cy="108"/>
            </a:xfrm>
            <a:custGeom>
              <a:avLst/>
              <a:gdLst>
                <a:gd name="T0" fmla="*/ 0 w 226"/>
                <a:gd name="T1" fmla="*/ 363 h 408"/>
                <a:gd name="T2" fmla="*/ 45 w 226"/>
                <a:gd name="T3" fmla="*/ 408 h 408"/>
                <a:gd name="T4" fmla="*/ 136 w 226"/>
                <a:gd name="T5" fmla="*/ 363 h 408"/>
                <a:gd name="T6" fmla="*/ 226 w 226"/>
                <a:gd name="T7" fmla="*/ 46 h 408"/>
                <a:gd name="T8" fmla="*/ 181 w 226"/>
                <a:gd name="T9" fmla="*/ 0 h 408"/>
                <a:gd name="T10" fmla="*/ 90 w 226"/>
                <a:gd name="T11" fmla="*/ 46 h 408"/>
                <a:gd name="T12" fmla="*/ 0 w 226"/>
                <a:gd name="T13" fmla="*/ 363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6" h="408">
                  <a:moveTo>
                    <a:pt x="0" y="363"/>
                  </a:moveTo>
                  <a:lnTo>
                    <a:pt x="45" y="408"/>
                  </a:lnTo>
                  <a:lnTo>
                    <a:pt x="136" y="363"/>
                  </a:lnTo>
                  <a:lnTo>
                    <a:pt x="226" y="46"/>
                  </a:lnTo>
                  <a:lnTo>
                    <a:pt x="181" y="0"/>
                  </a:lnTo>
                  <a:lnTo>
                    <a:pt x="90" y="46"/>
                  </a:lnTo>
                  <a:lnTo>
                    <a:pt x="0" y="363"/>
                  </a:lnTo>
                  <a:close/>
                </a:path>
              </a:pathLst>
            </a:custGeom>
            <a:gradFill rotWithShape="1">
              <a:gsLst>
                <a:gs pos="0">
                  <a:srgbClr val="99FF33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93" name="Freeform 1089">
              <a:extLst>
                <a:ext uri="{FF2B5EF4-FFF2-40B4-BE49-F238E27FC236}">
                  <a16:creationId xmlns:a16="http://schemas.microsoft.com/office/drawing/2014/main" id="{A68B106F-0F47-426D-ADF5-6E50D604E697}"/>
                </a:ext>
              </a:extLst>
            </p:cNvPr>
            <p:cNvSpPr>
              <a:spLocks/>
            </p:cNvSpPr>
            <p:nvPr/>
          </p:nvSpPr>
          <p:spPr bwMode="auto">
            <a:xfrm>
              <a:off x="5122" y="1103"/>
              <a:ext cx="100" cy="28"/>
            </a:xfrm>
            <a:custGeom>
              <a:avLst/>
              <a:gdLst>
                <a:gd name="T0" fmla="*/ 91 w 363"/>
                <a:gd name="T1" fmla="*/ 0 h 91"/>
                <a:gd name="T2" fmla="*/ 0 w 363"/>
                <a:gd name="T3" fmla="*/ 45 h 91"/>
                <a:gd name="T4" fmla="*/ 45 w 363"/>
                <a:gd name="T5" fmla="*/ 91 h 91"/>
                <a:gd name="T6" fmla="*/ 272 w 363"/>
                <a:gd name="T7" fmla="*/ 91 h 91"/>
                <a:gd name="T8" fmla="*/ 363 w 363"/>
                <a:gd name="T9" fmla="*/ 45 h 91"/>
                <a:gd name="T10" fmla="*/ 318 w 363"/>
                <a:gd name="T11" fmla="*/ 0 h 91"/>
                <a:gd name="T12" fmla="*/ 91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91" y="0"/>
                  </a:moveTo>
                  <a:lnTo>
                    <a:pt x="0" y="45"/>
                  </a:lnTo>
                  <a:lnTo>
                    <a:pt x="45" y="91"/>
                  </a:lnTo>
                  <a:lnTo>
                    <a:pt x="272" y="91"/>
                  </a:lnTo>
                  <a:lnTo>
                    <a:pt x="363" y="45"/>
                  </a:lnTo>
                  <a:lnTo>
                    <a:pt x="318" y="0"/>
                  </a:lnTo>
                  <a:lnTo>
                    <a:pt x="91" y="0"/>
                  </a:lnTo>
                  <a:close/>
                </a:path>
              </a:pathLst>
            </a:custGeom>
            <a:gradFill rotWithShape="1">
              <a:gsLst>
                <a:gs pos="0">
                  <a:srgbClr val="99FF33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94" name="Freeform 1090">
              <a:extLst>
                <a:ext uri="{FF2B5EF4-FFF2-40B4-BE49-F238E27FC236}">
                  <a16:creationId xmlns:a16="http://schemas.microsoft.com/office/drawing/2014/main" id="{F23D1789-33A3-414E-B3A2-921CF9C5F22A}"/>
                </a:ext>
              </a:extLst>
            </p:cNvPr>
            <p:cNvSpPr>
              <a:spLocks/>
            </p:cNvSpPr>
            <p:nvPr/>
          </p:nvSpPr>
          <p:spPr bwMode="auto">
            <a:xfrm>
              <a:off x="5082" y="1226"/>
              <a:ext cx="99" cy="27"/>
            </a:xfrm>
            <a:custGeom>
              <a:avLst/>
              <a:gdLst>
                <a:gd name="T0" fmla="*/ 91 w 363"/>
                <a:gd name="T1" fmla="*/ 0 h 91"/>
                <a:gd name="T2" fmla="*/ 0 w 363"/>
                <a:gd name="T3" fmla="*/ 45 h 91"/>
                <a:gd name="T4" fmla="*/ 45 w 363"/>
                <a:gd name="T5" fmla="*/ 91 h 91"/>
                <a:gd name="T6" fmla="*/ 272 w 363"/>
                <a:gd name="T7" fmla="*/ 91 h 91"/>
                <a:gd name="T8" fmla="*/ 363 w 363"/>
                <a:gd name="T9" fmla="*/ 45 h 91"/>
                <a:gd name="T10" fmla="*/ 318 w 363"/>
                <a:gd name="T11" fmla="*/ 0 h 91"/>
                <a:gd name="T12" fmla="*/ 91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91" y="0"/>
                  </a:moveTo>
                  <a:lnTo>
                    <a:pt x="0" y="45"/>
                  </a:lnTo>
                  <a:lnTo>
                    <a:pt x="45" y="91"/>
                  </a:lnTo>
                  <a:lnTo>
                    <a:pt x="272" y="91"/>
                  </a:lnTo>
                  <a:lnTo>
                    <a:pt x="363" y="45"/>
                  </a:lnTo>
                  <a:lnTo>
                    <a:pt x="318" y="0"/>
                  </a:lnTo>
                  <a:lnTo>
                    <a:pt x="91" y="0"/>
                  </a:lnTo>
                  <a:close/>
                </a:path>
              </a:pathLst>
            </a:custGeom>
            <a:gradFill rotWithShape="1">
              <a:gsLst>
                <a:gs pos="0">
                  <a:srgbClr val="99FF33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95" name="Freeform 1091">
              <a:extLst>
                <a:ext uri="{FF2B5EF4-FFF2-40B4-BE49-F238E27FC236}">
                  <a16:creationId xmlns:a16="http://schemas.microsoft.com/office/drawing/2014/main" id="{25C6F63F-2EE5-44D7-8B28-1D8E2C2EAB73}"/>
                </a:ext>
              </a:extLst>
            </p:cNvPr>
            <p:cNvSpPr>
              <a:spLocks/>
            </p:cNvSpPr>
            <p:nvPr/>
          </p:nvSpPr>
          <p:spPr bwMode="auto">
            <a:xfrm>
              <a:off x="5163" y="981"/>
              <a:ext cx="100" cy="27"/>
            </a:xfrm>
            <a:custGeom>
              <a:avLst/>
              <a:gdLst>
                <a:gd name="T0" fmla="*/ 91 w 363"/>
                <a:gd name="T1" fmla="*/ 0 h 91"/>
                <a:gd name="T2" fmla="*/ 0 w 363"/>
                <a:gd name="T3" fmla="*/ 45 h 91"/>
                <a:gd name="T4" fmla="*/ 45 w 363"/>
                <a:gd name="T5" fmla="*/ 91 h 91"/>
                <a:gd name="T6" fmla="*/ 272 w 363"/>
                <a:gd name="T7" fmla="*/ 91 h 91"/>
                <a:gd name="T8" fmla="*/ 363 w 363"/>
                <a:gd name="T9" fmla="*/ 45 h 91"/>
                <a:gd name="T10" fmla="*/ 318 w 363"/>
                <a:gd name="T11" fmla="*/ 0 h 91"/>
                <a:gd name="T12" fmla="*/ 91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91" y="0"/>
                  </a:moveTo>
                  <a:lnTo>
                    <a:pt x="0" y="45"/>
                  </a:lnTo>
                  <a:lnTo>
                    <a:pt x="45" y="91"/>
                  </a:lnTo>
                  <a:lnTo>
                    <a:pt x="272" y="91"/>
                  </a:lnTo>
                  <a:lnTo>
                    <a:pt x="363" y="45"/>
                  </a:lnTo>
                  <a:lnTo>
                    <a:pt x="318" y="0"/>
                  </a:lnTo>
                  <a:lnTo>
                    <a:pt x="91" y="0"/>
                  </a:lnTo>
                  <a:close/>
                </a:path>
              </a:pathLst>
            </a:custGeom>
            <a:gradFill rotWithShape="1">
              <a:gsLst>
                <a:gs pos="0">
                  <a:srgbClr val="99FF33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2596" name="Group 1092">
            <a:extLst>
              <a:ext uri="{FF2B5EF4-FFF2-40B4-BE49-F238E27FC236}">
                <a16:creationId xmlns:a16="http://schemas.microsoft.com/office/drawing/2014/main" id="{F2A03870-894C-48D8-8A9D-31501CF9FF53}"/>
              </a:ext>
            </a:extLst>
          </p:cNvPr>
          <p:cNvGrpSpPr>
            <a:grpSpLocks/>
          </p:cNvGrpSpPr>
          <p:nvPr/>
        </p:nvGrpSpPr>
        <p:grpSpPr bwMode="auto">
          <a:xfrm>
            <a:off x="4308475" y="3573463"/>
            <a:ext cx="269875" cy="431800"/>
            <a:chOff x="2714" y="981"/>
            <a:chExt cx="170" cy="272"/>
          </a:xfrm>
        </p:grpSpPr>
        <p:sp>
          <p:nvSpPr>
            <p:cNvPr id="22597" name="Freeform 1093">
              <a:extLst>
                <a:ext uri="{FF2B5EF4-FFF2-40B4-BE49-F238E27FC236}">
                  <a16:creationId xmlns:a16="http://schemas.microsoft.com/office/drawing/2014/main" id="{84EDA7DE-0B85-4CA1-A908-84535824BA56}"/>
                </a:ext>
              </a:extLst>
            </p:cNvPr>
            <p:cNvSpPr>
              <a:spLocks/>
            </p:cNvSpPr>
            <p:nvPr/>
          </p:nvSpPr>
          <p:spPr bwMode="auto">
            <a:xfrm>
              <a:off x="2734" y="981"/>
              <a:ext cx="129" cy="34"/>
            </a:xfrm>
            <a:custGeom>
              <a:avLst/>
              <a:gdLst>
                <a:gd name="T0" fmla="*/ 45 w 363"/>
                <a:gd name="T1" fmla="*/ 0 h 91"/>
                <a:gd name="T2" fmla="*/ 0 w 363"/>
                <a:gd name="T3" fmla="*/ 46 h 91"/>
                <a:gd name="T4" fmla="*/ 45 w 363"/>
                <a:gd name="T5" fmla="*/ 91 h 91"/>
                <a:gd name="T6" fmla="*/ 318 w 363"/>
                <a:gd name="T7" fmla="*/ 91 h 91"/>
                <a:gd name="T8" fmla="*/ 363 w 363"/>
                <a:gd name="T9" fmla="*/ 46 h 91"/>
                <a:gd name="T10" fmla="*/ 318 w 363"/>
                <a:gd name="T11" fmla="*/ 0 h 91"/>
                <a:gd name="T12" fmla="*/ 45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45" y="0"/>
                  </a:moveTo>
                  <a:lnTo>
                    <a:pt x="0" y="46"/>
                  </a:lnTo>
                  <a:lnTo>
                    <a:pt x="45" y="91"/>
                  </a:lnTo>
                  <a:lnTo>
                    <a:pt x="318" y="91"/>
                  </a:lnTo>
                  <a:lnTo>
                    <a:pt x="363" y="46"/>
                  </a:lnTo>
                  <a:lnTo>
                    <a:pt x="318" y="0"/>
                  </a:lnTo>
                  <a:lnTo>
                    <a:pt x="45" y="0"/>
                  </a:lnTo>
                  <a:close/>
                </a:path>
              </a:pathLst>
            </a:custGeom>
            <a:gradFill rotWithShape="1">
              <a:gsLst>
                <a:gs pos="0">
                  <a:srgbClr val="99FF33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98" name="Freeform 1094">
              <a:extLst>
                <a:ext uri="{FF2B5EF4-FFF2-40B4-BE49-F238E27FC236}">
                  <a16:creationId xmlns:a16="http://schemas.microsoft.com/office/drawing/2014/main" id="{25F1A096-B6F2-44E7-894D-18AABFFF220F}"/>
                </a:ext>
              </a:extLst>
            </p:cNvPr>
            <p:cNvSpPr>
              <a:spLocks/>
            </p:cNvSpPr>
            <p:nvPr/>
          </p:nvSpPr>
          <p:spPr bwMode="auto">
            <a:xfrm>
              <a:off x="2734" y="1100"/>
              <a:ext cx="129" cy="34"/>
            </a:xfrm>
            <a:custGeom>
              <a:avLst/>
              <a:gdLst>
                <a:gd name="T0" fmla="*/ 45 w 363"/>
                <a:gd name="T1" fmla="*/ 0 h 91"/>
                <a:gd name="T2" fmla="*/ 0 w 363"/>
                <a:gd name="T3" fmla="*/ 46 h 91"/>
                <a:gd name="T4" fmla="*/ 45 w 363"/>
                <a:gd name="T5" fmla="*/ 91 h 91"/>
                <a:gd name="T6" fmla="*/ 318 w 363"/>
                <a:gd name="T7" fmla="*/ 91 h 91"/>
                <a:gd name="T8" fmla="*/ 363 w 363"/>
                <a:gd name="T9" fmla="*/ 46 h 91"/>
                <a:gd name="T10" fmla="*/ 318 w 363"/>
                <a:gd name="T11" fmla="*/ 0 h 91"/>
                <a:gd name="T12" fmla="*/ 45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45" y="0"/>
                  </a:moveTo>
                  <a:lnTo>
                    <a:pt x="0" y="46"/>
                  </a:lnTo>
                  <a:lnTo>
                    <a:pt x="45" y="91"/>
                  </a:lnTo>
                  <a:lnTo>
                    <a:pt x="318" y="91"/>
                  </a:lnTo>
                  <a:lnTo>
                    <a:pt x="363" y="46"/>
                  </a:lnTo>
                  <a:lnTo>
                    <a:pt x="318" y="0"/>
                  </a:lnTo>
                  <a:lnTo>
                    <a:pt x="45" y="0"/>
                  </a:lnTo>
                  <a:close/>
                </a:path>
              </a:pathLst>
            </a:custGeom>
            <a:gradFill rotWithShape="1">
              <a:gsLst>
                <a:gs pos="0">
                  <a:srgbClr val="99FF33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99" name="Freeform 1095">
              <a:extLst>
                <a:ext uri="{FF2B5EF4-FFF2-40B4-BE49-F238E27FC236}">
                  <a16:creationId xmlns:a16="http://schemas.microsoft.com/office/drawing/2014/main" id="{D884A39B-31B6-43AC-8B36-7EFB10ADD8F8}"/>
                </a:ext>
              </a:extLst>
            </p:cNvPr>
            <p:cNvSpPr>
              <a:spLocks/>
            </p:cNvSpPr>
            <p:nvPr/>
          </p:nvSpPr>
          <p:spPr bwMode="auto">
            <a:xfrm>
              <a:off x="2734" y="1219"/>
              <a:ext cx="129" cy="34"/>
            </a:xfrm>
            <a:custGeom>
              <a:avLst/>
              <a:gdLst>
                <a:gd name="T0" fmla="*/ 45 w 363"/>
                <a:gd name="T1" fmla="*/ 0 h 91"/>
                <a:gd name="T2" fmla="*/ 0 w 363"/>
                <a:gd name="T3" fmla="*/ 46 h 91"/>
                <a:gd name="T4" fmla="*/ 45 w 363"/>
                <a:gd name="T5" fmla="*/ 91 h 91"/>
                <a:gd name="T6" fmla="*/ 318 w 363"/>
                <a:gd name="T7" fmla="*/ 91 h 91"/>
                <a:gd name="T8" fmla="*/ 363 w 363"/>
                <a:gd name="T9" fmla="*/ 46 h 91"/>
                <a:gd name="T10" fmla="*/ 318 w 363"/>
                <a:gd name="T11" fmla="*/ 0 h 91"/>
                <a:gd name="T12" fmla="*/ 45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45" y="0"/>
                  </a:moveTo>
                  <a:lnTo>
                    <a:pt x="0" y="46"/>
                  </a:lnTo>
                  <a:lnTo>
                    <a:pt x="45" y="91"/>
                  </a:lnTo>
                  <a:lnTo>
                    <a:pt x="318" y="91"/>
                  </a:lnTo>
                  <a:lnTo>
                    <a:pt x="363" y="46"/>
                  </a:lnTo>
                  <a:lnTo>
                    <a:pt x="318" y="0"/>
                  </a:lnTo>
                  <a:lnTo>
                    <a:pt x="45" y="0"/>
                  </a:lnTo>
                  <a:close/>
                </a:path>
              </a:pathLst>
            </a:custGeom>
            <a:gradFill rotWithShape="1">
              <a:gsLst>
                <a:gs pos="0">
                  <a:srgbClr val="99FF33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600" name="Freeform 1096">
              <a:extLst>
                <a:ext uri="{FF2B5EF4-FFF2-40B4-BE49-F238E27FC236}">
                  <a16:creationId xmlns:a16="http://schemas.microsoft.com/office/drawing/2014/main" id="{BDB6ED44-B429-4A4F-A1C1-7EB1575B613C}"/>
                </a:ext>
              </a:extLst>
            </p:cNvPr>
            <p:cNvSpPr>
              <a:spLocks/>
            </p:cNvSpPr>
            <p:nvPr/>
          </p:nvSpPr>
          <p:spPr bwMode="auto">
            <a:xfrm>
              <a:off x="2850" y="1124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gradFill rotWithShape="1">
              <a:gsLst>
                <a:gs pos="0">
                  <a:srgbClr val="99FF33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601" name="Freeform 1097">
              <a:extLst>
                <a:ext uri="{FF2B5EF4-FFF2-40B4-BE49-F238E27FC236}">
                  <a16:creationId xmlns:a16="http://schemas.microsoft.com/office/drawing/2014/main" id="{14C16A11-4843-465D-8CE6-688C44F10769}"/>
                </a:ext>
              </a:extLst>
            </p:cNvPr>
            <p:cNvSpPr>
              <a:spLocks/>
            </p:cNvSpPr>
            <p:nvPr/>
          </p:nvSpPr>
          <p:spPr bwMode="auto">
            <a:xfrm>
              <a:off x="2850" y="1002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gradFill rotWithShape="1">
              <a:gsLst>
                <a:gs pos="0">
                  <a:srgbClr val="99FF33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602" name="Freeform 1098">
              <a:extLst>
                <a:ext uri="{FF2B5EF4-FFF2-40B4-BE49-F238E27FC236}">
                  <a16:creationId xmlns:a16="http://schemas.microsoft.com/office/drawing/2014/main" id="{1186ADC3-FCF6-44B2-87F5-1A0802AE7BD3}"/>
                </a:ext>
              </a:extLst>
            </p:cNvPr>
            <p:cNvSpPr>
              <a:spLocks/>
            </p:cNvSpPr>
            <p:nvPr/>
          </p:nvSpPr>
          <p:spPr bwMode="auto">
            <a:xfrm>
              <a:off x="2714" y="1002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gradFill rotWithShape="1">
              <a:gsLst>
                <a:gs pos="0">
                  <a:srgbClr val="99FF33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2603" name="Group 1099">
            <a:extLst>
              <a:ext uri="{FF2B5EF4-FFF2-40B4-BE49-F238E27FC236}">
                <a16:creationId xmlns:a16="http://schemas.microsoft.com/office/drawing/2014/main" id="{592A0189-2764-4410-86A9-318957ECF2EF}"/>
              </a:ext>
            </a:extLst>
          </p:cNvPr>
          <p:cNvGrpSpPr>
            <a:grpSpLocks/>
          </p:cNvGrpSpPr>
          <p:nvPr/>
        </p:nvGrpSpPr>
        <p:grpSpPr bwMode="auto">
          <a:xfrm>
            <a:off x="8355013" y="3573463"/>
            <a:ext cx="301625" cy="431800"/>
            <a:chOff x="5263" y="981"/>
            <a:chExt cx="190" cy="272"/>
          </a:xfrm>
        </p:grpSpPr>
        <p:sp>
          <p:nvSpPr>
            <p:cNvPr id="22604" name="Freeform 1100">
              <a:extLst>
                <a:ext uri="{FF2B5EF4-FFF2-40B4-BE49-F238E27FC236}">
                  <a16:creationId xmlns:a16="http://schemas.microsoft.com/office/drawing/2014/main" id="{EEB0D11E-3E6B-4BE8-A010-0D371E386461}"/>
                </a:ext>
              </a:extLst>
            </p:cNvPr>
            <p:cNvSpPr>
              <a:spLocks/>
            </p:cNvSpPr>
            <p:nvPr/>
          </p:nvSpPr>
          <p:spPr bwMode="auto">
            <a:xfrm>
              <a:off x="5288" y="1002"/>
              <a:ext cx="57" cy="108"/>
            </a:xfrm>
            <a:custGeom>
              <a:avLst/>
              <a:gdLst>
                <a:gd name="T0" fmla="*/ 0 w 226"/>
                <a:gd name="T1" fmla="*/ 363 h 408"/>
                <a:gd name="T2" fmla="*/ 45 w 226"/>
                <a:gd name="T3" fmla="*/ 408 h 408"/>
                <a:gd name="T4" fmla="*/ 136 w 226"/>
                <a:gd name="T5" fmla="*/ 363 h 408"/>
                <a:gd name="T6" fmla="*/ 226 w 226"/>
                <a:gd name="T7" fmla="*/ 46 h 408"/>
                <a:gd name="T8" fmla="*/ 181 w 226"/>
                <a:gd name="T9" fmla="*/ 0 h 408"/>
                <a:gd name="T10" fmla="*/ 90 w 226"/>
                <a:gd name="T11" fmla="*/ 46 h 408"/>
                <a:gd name="T12" fmla="*/ 0 w 226"/>
                <a:gd name="T13" fmla="*/ 363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6" h="408">
                  <a:moveTo>
                    <a:pt x="0" y="363"/>
                  </a:moveTo>
                  <a:lnTo>
                    <a:pt x="45" y="408"/>
                  </a:lnTo>
                  <a:lnTo>
                    <a:pt x="136" y="363"/>
                  </a:lnTo>
                  <a:lnTo>
                    <a:pt x="226" y="46"/>
                  </a:lnTo>
                  <a:lnTo>
                    <a:pt x="181" y="0"/>
                  </a:lnTo>
                  <a:lnTo>
                    <a:pt x="90" y="46"/>
                  </a:lnTo>
                  <a:lnTo>
                    <a:pt x="0" y="363"/>
                  </a:lnTo>
                  <a:close/>
                </a:path>
              </a:pathLst>
            </a:custGeom>
            <a:gradFill rotWithShape="1">
              <a:gsLst>
                <a:gs pos="0">
                  <a:srgbClr val="99FF33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605" name="Freeform 1101">
              <a:extLst>
                <a:ext uri="{FF2B5EF4-FFF2-40B4-BE49-F238E27FC236}">
                  <a16:creationId xmlns:a16="http://schemas.microsoft.com/office/drawing/2014/main" id="{193E9AB5-6854-4313-8744-0F65B6A18032}"/>
                </a:ext>
              </a:extLst>
            </p:cNvPr>
            <p:cNvSpPr>
              <a:spLocks/>
            </p:cNvSpPr>
            <p:nvPr/>
          </p:nvSpPr>
          <p:spPr bwMode="auto">
            <a:xfrm>
              <a:off x="5360" y="1124"/>
              <a:ext cx="59" cy="108"/>
            </a:xfrm>
            <a:custGeom>
              <a:avLst/>
              <a:gdLst>
                <a:gd name="T0" fmla="*/ 0 w 226"/>
                <a:gd name="T1" fmla="*/ 363 h 408"/>
                <a:gd name="T2" fmla="*/ 45 w 226"/>
                <a:gd name="T3" fmla="*/ 408 h 408"/>
                <a:gd name="T4" fmla="*/ 136 w 226"/>
                <a:gd name="T5" fmla="*/ 363 h 408"/>
                <a:gd name="T6" fmla="*/ 226 w 226"/>
                <a:gd name="T7" fmla="*/ 46 h 408"/>
                <a:gd name="T8" fmla="*/ 181 w 226"/>
                <a:gd name="T9" fmla="*/ 0 h 408"/>
                <a:gd name="T10" fmla="*/ 90 w 226"/>
                <a:gd name="T11" fmla="*/ 46 h 408"/>
                <a:gd name="T12" fmla="*/ 0 w 226"/>
                <a:gd name="T13" fmla="*/ 363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6" h="408">
                  <a:moveTo>
                    <a:pt x="0" y="363"/>
                  </a:moveTo>
                  <a:lnTo>
                    <a:pt x="45" y="408"/>
                  </a:lnTo>
                  <a:lnTo>
                    <a:pt x="136" y="363"/>
                  </a:lnTo>
                  <a:lnTo>
                    <a:pt x="226" y="46"/>
                  </a:lnTo>
                  <a:lnTo>
                    <a:pt x="181" y="0"/>
                  </a:lnTo>
                  <a:lnTo>
                    <a:pt x="90" y="46"/>
                  </a:lnTo>
                  <a:lnTo>
                    <a:pt x="0" y="363"/>
                  </a:lnTo>
                  <a:close/>
                </a:path>
              </a:pathLst>
            </a:custGeom>
            <a:gradFill rotWithShape="1">
              <a:gsLst>
                <a:gs pos="0">
                  <a:srgbClr val="99FF33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606" name="Freeform 1102">
              <a:extLst>
                <a:ext uri="{FF2B5EF4-FFF2-40B4-BE49-F238E27FC236}">
                  <a16:creationId xmlns:a16="http://schemas.microsoft.com/office/drawing/2014/main" id="{180CE6B2-5FA4-4D19-886D-7CE408628CF5}"/>
                </a:ext>
              </a:extLst>
            </p:cNvPr>
            <p:cNvSpPr>
              <a:spLocks/>
            </p:cNvSpPr>
            <p:nvPr/>
          </p:nvSpPr>
          <p:spPr bwMode="auto">
            <a:xfrm>
              <a:off x="5396" y="1002"/>
              <a:ext cx="57" cy="108"/>
            </a:xfrm>
            <a:custGeom>
              <a:avLst/>
              <a:gdLst>
                <a:gd name="T0" fmla="*/ 0 w 226"/>
                <a:gd name="T1" fmla="*/ 363 h 408"/>
                <a:gd name="T2" fmla="*/ 45 w 226"/>
                <a:gd name="T3" fmla="*/ 408 h 408"/>
                <a:gd name="T4" fmla="*/ 136 w 226"/>
                <a:gd name="T5" fmla="*/ 363 h 408"/>
                <a:gd name="T6" fmla="*/ 226 w 226"/>
                <a:gd name="T7" fmla="*/ 46 h 408"/>
                <a:gd name="T8" fmla="*/ 181 w 226"/>
                <a:gd name="T9" fmla="*/ 0 h 408"/>
                <a:gd name="T10" fmla="*/ 90 w 226"/>
                <a:gd name="T11" fmla="*/ 46 h 408"/>
                <a:gd name="T12" fmla="*/ 0 w 226"/>
                <a:gd name="T13" fmla="*/ 363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6" h="408">
                  <a:moveTo>
                    <a:pt x="0" y="363"/>
                  </a:moveTo>
                  <a:lnTo>
                    <a:pt x="45" y="408"/>
                  </a:lnTo>
                  <a:lnTo>
                    <a:pt x="136" y="363"/>
                  </a:lnTo>
                  <a:lnTo>
                    <a:pt x="226" y="46"/>
                  </a:lnTo>
                  <a:lnTo>
                    <a:pt x="181" y="0"/>
                  </a:lnTo>
                  <a:lnTo>
                    <a:pt x="90" y="46"/>
                  </a:lnTo>
                  <a:lnTo>
                    <a:pt x="0" y="363"/>
                  </a:lnTo>
                  <a:close/>
                </a:path>
              </a:pathLst>
            </a:custGeom>
            <a:gradFill rotWithShape="1">
              <a:gsLst>
                <a:gs pos="0">
                  <a:srgbClr val="99FF33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607" name="Freeform 1103">
              <a:extLst>
                <a:ext uri="{FF2B5EF4-FFF2-40B4-BE49-F238E27FC236}">
                  <a16:creationId xmlns:a16="http://schemas.microsoft.com/office/drawing/2014/main" id="{CAF2C653-D5BA-44AC-9364-1ABB510E588A}"/>
                </a:ext>
              </a:extLst>
            </p:cNvPr>
            <p:cNvSpPr>
              <a:spLocks/>
            </p:cNvSpPr>
            <p:nvPr/>
          </p:nvSpPr>
          <p:spPr bwMode="auto">
            <a:xfrm>
              <a:off x="5303" y="1103"/>
              <a:ext cx="100" cy="28"/>
            </a:xfrm>
            <a:custGeom>
              <a:avLst/>
              <a:gdLst>
                <a:gd name="T0" fmla="*/ 91 w 363"/>
                <a:gd name="T1" fmla="*/ 0 h 91"/>
                <a:gd name="T2" fmla="*/ 0 w 363"/>
                <a:gd name="T3" fmla="*/ 45 h 91"/>
                <a:gd name="T4" fmla="*/ 45 w 363"/>
                <a:gd name="T5" fmla="*/ 91 h 91"/>
                <a:gd name="T6" fmla="*/ 272 w 363"/>
                <a:gd name="T7" fmla="*/ 91 h 91"/>
                <a:gd name="T8" fmla="*/ 363 w 363"/>
                <a:gd name="T9" fmla="*/ 45 h 91"/>
                <a:gd name="T10" fmla="*/ 318 w 363"/>
                <a:gd name="T11" fmla="*/ 0 h 91"/>
                <a:gd name="T12" fmla="*/ 91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91" y="0"/>
                  </a:moveTo>
                  <a:lnTo>
                    <a:pt x="0" y="45"/>
                  </a:lnTo>
                  <a:lnTo>
                    <a:pt x="45" y="91"/>
                  </a:lnTo>
                  <a:lnTo>
                    <a:pt x="272" y="91"/>
                  </a:lnTo>
                  <a:lnTo>
                    <a:pt x="363" y="45"/>
                  </a:lnTo>
                  <a:lnTo>
                    <a:pt x="318" y="0"/>
                  </a:lnTo>
                  <a:lnTo>
                    <a:pt x="91" y="0"/>
                  </a:lnTo>
                  <a:close/>
                </a:path>
              </a:pathLst>
            </a:custGeom>
            <a:gradFill rotWithShape="1">
              <a:gsLst>
                <a:gs pos="0">
                  <a:srgbClr val="99FF33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608" name="Freeform 1104">
              <a:extLst>
                <a:ext uri="{FF2B5EF4-FFF2-40B4-BE49-F238E27FC236}">
                  <a16:creationId xmlns:a16="http://schemas.microsoft.com/office/drawing/2014/main" id="{3D651AF1-9F46-49C3-9462-73C153B11FD8}"/>
                </a:ext>
              </a:extLst>
            </p:cNvPr>
            <p:cNvSpPr>
              <a:spLocks/>
            </p:cNvSpPr>
            <p:nvPr/>
          </p:nvSpPr>
          <p:spPr bwMode="auto">
            <a:xfrm>
              <a:off x="5263" y="1226"/>
              <a:ext cx="99" cy="27"/>
            </a:xfrm>
            <a:custGeom>
              <a:avLst/>
              <a:gdLst>
                <a:gd name="T0" fmla="*/ 91 w 363"/>
                <a:gd name="T1" fmla="*/ 0 h 91"/>
                <a:gd name="T2" fmla="*/ 0 w 363"/>
                <a:gd name="T3" fmla="*/ 45 h 91"/>
                <a:gd name="T4" fmla="*/ 45 w 363"/>
                <a:gd name="T5" fmla="*/ 91 h 91"/>
                <a:gd name="T6" fmla="*/ 272 w 363"/>
                <a:gd name="T7" fmla="*/ 91 h 91"/>
                <a:gd name="T8" fmla="*/ 363 w 363"/>
                <a:gd name="T9" fmla="*/ 45 h 91"/>
                <a:gd name="T10" fmla="*/ 318 w 363"/>
                <a:gd name="T11" fmla="*/ 0 h 91"/>
                <a:gd name="T12" fmla="*/ 91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91" y="0"/>
                  </a:moveTo>
                  <a:lnTo>
                    <a:pt x="0" y="45"/>
                  </a:lnTo>
                  <a:lnTo>
                    <a:pt x="45" y="91"/>
                  </a:lnTo>
                  <a:lnTo>
                    <a:pt x="272" y="91"/>
                  </a:lnTo>
                  <a:lnTo>
                    <a:pt x="363" y="45"/>
                  </a:lnTo>
                  <a:lnTo>
                    <a:pt x="318" y="0"/>
                  </a:lnTo>
                  <a:lnTo>
                    <a:pt x="91" y="0"/>
                  </a:lnTo>
                  <a:close/>
                </a:path>
              </a:pathLst>
            </a:custGeom>
            <a:gradFill rotWithShape="1">
              <a:gsLst>
                <a:gs pos="0">
                  <a:srgbClr val="99FF33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609" name="Freeform 1105">
              <a:extLst>
                <a:ext uri="{FF2B5EF4-FFF2-40B4-BE49-F238E27FC236}">
                  <a16:creationId xmlns:a16="http://schemas.microsoft.com/office/drawing/2014/main" id="{53CA565B-C8F9-4D1F-B211-14AF53270B21}"/>
                </a:ext>
              </a:extLst>
            </p:cNvPr>
            <p:cNvSpPr>
              <a:spLocks/>
            </p:cNvSpPr>
            <p:nvPr/>
          </p:nvSpPr>
          <p:spPr bwMode="auto">
            <a:xfrm>
              <a:off x="5344" y="981"/>
              <a:ext cx="100" cy="27"/>
            </a:xfrm>
            <a:custGeom>
              <a:avLst/>
              <a:gdLst>
                <a:gd name="T0" fmla="*/ 91 w 363"/>
                <a:gd name="T1" fmla="*/ 0 h 91"/>
                <a:gd name="T2" fmla="*/ 0 w 363"/>
                <a:gd name="T3" fmla="*/ 45 h 91"/>
                <a:gd name="T4" fmla="*/ 45 w 363"/>
                <a:gd name="T5" fmla="*/ 91 h 91"/>
                <a:gd name="T6" fmla="*/ 272 w 363"/>
                <a:gd name="T7" fmla="*/ 91 h 91"/>
                <a:gd name="T8" fmla="*/ 363 w 363"/>
                <a:gd name="T9" fmla="*/ 45 h 91"/>
                <a:gd name="T10" fmla="*/ 318 w 363"/>
                <a:gd name="T11" fmla="*/ 0 h 91"/>
                <a:gd name="T12" fmla="*/ 91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91" y="0"/>
                  </a:moveTo>
                  <a:lnTo>
                    <a:pt x="0" y="45"/>
                  </a:lnTo>
                  <a:lnTo>
                    <a:pt x="45" y="91"/>
                  </a:lnTo>
                  <a:lnTo>
                    <a:pt x="272" y="91"/>
                  </a:lnTo>
                  <a:lnTo>
                    <a:pt x="363" y="45"/>
                  </a:lnTo>
                  <a:lnTo>
                    <a:pt x="318" y="0"/>
                  </a:lnTo>
                  <a:lnTo>
                    <a:pt x="91" y="0"/>
                  </a:lnTo>
                  <a:close/>
                </a:path>
              </a:pathLst>
            </a:custGeom>
            <a:gradFill rotWithShape="1">
              <a:gsLst>
                <a:gs pos="0">
                  <a:srgbClr val="99FF33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2610" name="Group 1106">
            <a:extLst>
              <a:ext uri="{FF2B5EF4-FFF2-40B4-BE49-F238E27FC236}">
                <a16:creationId xmlns:a16="http://schemas.microsoft.com/office/drawing/2014/main" id="{E3D9194E-F897-4157-AD8E-552E57649EA0}"/>
              </a:ext>
            </a:extLst>
          </p:cNvPr>
          <p:cNvGrpSpPr>
            <a:grpSpLocks/>
          </p:cNvGrpSpPr>
          <p:nvPr/>
        </p:nvGrpSpPr>
        <p:grpSpPr bwMode="auto">
          <a:xfrm>
            <a:off x="4633913" y="3573463"/>
            <a:ext cx="269875" cy="431800"/>
            <a:chOff x="2919" y="981"/>
            <a:chExt cx="170" cy="272"/>
          </a:xfrm>
        </p:grpSpPr>
        <p:sp>
          <p:nvSpPr>
            <p:cNvPr id="22611" name="Freeform 1107">
              <a:extLst>
                <a:ext uri="{FF2B5EF4-FFF2-40B4-BE49-F238E27FC236}">
                  <a16:creationId xmlns:a16="http://schemas.microsoft.com/office/drawing/2014/main" id="{22D09937-69FF-4481-8E31-AE529F3F63F5}"/>
                </a:ext>
              </a:extLst>
            </p:cNvPr>
            <p:cNvSpPr>
              <a:spLocks/>
            </p:cNvSpPr>
            <p:nvPr/>
          </p:nvSpPr>
          <p:spPr bwMode="auto">
            <a:xfrm>
              <a:off x="2939" y="981"/>
              <a:ext cx="129" cy="34"/>
            </a:xfrm>
            <a:custGeom>
              <a:avLst/>
              <a:gdLst>
                <a:gd name="T0" fmla="*/ 45 w 363"/>
                <a:gd name="T1" fmla="*/ 0 h 91"/>
                <a:gd name="T2" fmla="*/ 0 w 363"/>
                <a:gd name="T3" fmla="*/ 46 h 91"/>
                <a:gd name="T4" fmla="*/ 45 w 363"/>
                <a:gd name="T5" fmla="*/ 91 h 91"/>
                <a:gd name="T6" fmla="*/ 318 w 363"/>
                <a:gd name="T7" fmla="*/ 91 h 91"/>
                <a:gd name="T8" fmla="*/ 363 w 363"/>
                <a:gd name="T9" fmla="*/ 46 h 91"/>
                <a:gd name="T10" fmla="*/ 318 w 363"/>
                <a:gd name="T11" fmla="*/ 0 h 91"/>
                <a:gd name="T12" fmla="*/ 45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45" y="0"/>
                  </a:moveTo>
                  <a:lnTo>
                    <a:pt x="0" y="46"/>
                  </a:lnTo>
                  <a:lnTo>
                    <a:pt x="45" y="91"/>
                  </a:lnTo>
                  <a:lnTo>
                    <a:pt x="318" y="91"/>
                  </a:lnTo>
                  <a:lnTo>
                    <a:pt x="363" y="46"/>
                  </a:lnTo>
                  <a:lnTo>
                    <a:pt x="318" y="0"/>
                  </a:lnTo>
                  <a:lnTo>
                    <a:pt x="45" y="0"/>
                  </a:lnTo>
                  <a:close/>
                </a:path>
              </a:pathLst>
            </a:custGeom>
            <a:gradFill rotWithShape="1">
              <a:gsLst>
                <a:gs pos="0">
                  <a:srgbClr val="99FF33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612" name="Freeform 1108">
              <a:extLst>
                <a:ext uri="{FF2B5EF4-FFF2-40B4-BE49-F238E27FC236}">
                  <a16:creationId xmlns:a16="http://schemas.microsoft.com/office/drawing/2014/main" id="{90B69ADB-879A-4663-AF36-400D6EF2C05F}"/>
                </a:ext>
              </a:extLst>
            </p:cNvPr>
            <p:cNvSpPr>
              <a:spLocks/>
            </p:cNvSpPr>
            <p:nvPr/>
          </p:nvSpPr>
          <p:spPr bwMode="auto">
            <a:xfrm>
              <a:off x="2939" y="1219"/>
              <a:ext cx="129" cy="34"/>
            </a:xfrm>
            <a:custGeom>
              <a:avLst/>
              <a:gdLst>
                <a:gd name="T0" fmla="*/ 45 w 363"/>
                <a:gd name="T1" fmla="*/ 0 h 91"/>
                <a:gd name="T2" fmla="*/ 0 w 363"/>
                <a:gd name="T3" fmla="*/ 46 h 91"/>
                <a:gd name="T4" fmla="*/ 45 w 363"/>
                <a:gd name="T5" fmla="*/ 91 h 91"/>
                <a:gd name="T6" fmla="*/ 318 w 363"/>
                <a:gd name="T7" fmla="*/ 91 h 91"/>
                <a:gd name="T8" fmla="*/ 363 w 363"/>
                <a:gd name="T9" fmla="*/ 46 h 91"/>
                <a:gd name="T10" fmla="*/ 318 w 363"/>
                <a:gd name="T11" fmla="*/ 0 h 91"/>
                <a:gd name="T12" fmla="*/ 45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45" y="0"/>
                  </a:moveTo>
                  <a:lnTo>
                    <a:pt x="0" y="46"/>
                  </a:lnTo>
                  <a:lnTo>
                    <a:pt x="45" y="91"/>
                  </a:lnTo>
                  <a:lnTo>
                    <a:pt x="318" y="91"/>
                  </a:lnTo>
                  <a:lnTo>
                    <a:pt x="363" y="46"/>
                  </a:lnTo>
                  <a:lnTo>
                    <a:pt x="318" y="0"/>
                  </a:lnTo>
                  <a:lnTo>
                    <a:pt x="45" y="0"/>
                  </a:lnTo>
                  <a:close/>
                </a:path>
              </a:pathLst>
            </a:custGeom>
            <a:gradFill rotWithShape="1">
              <a:gsLst>
                <a:gs pos="0">
                  <a:srgbClr val="99FF33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613" name="Freeform 1109">
              <a:extLst>
                <a:ext uri="{FF2B5EF4-FFF2-40B4-BE49-F238E27FC236}">
                  <a16:creationId xmlns:a16="http://schemas.microsoft.com/office/drawing/2014/main" id="{99544A17-88B4-4B53-9372-997702672E1A}"/>
                </a:ext>
              </a:extLst>
            </p:cNvPr>
            <p:cNvSpPr>
              <a:spLocks/>
            </p:cNvSpPr>
            <p:nvPr/>
          </p:nvSpPr>
          <p:spPr bwMode="auto">
            <a:xfrm>
              <a:off x="2919" y="1124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gradFill rotWithShape="1">
              <a:gsLst>
                <a:gs pos="0">
                  <a:srgbClr val="99FF33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614" name="Freeform 1110">
              <a:extLst>
                <a:ext uri="{FF2B5EF4-FFF2-40B4-BE49-F238E27FC236}">
                  <a16:creationId xmlns:a16="http://schemas.microsoft.com/office/drawing/2014/main" id="{90E3DCE1-24FE-4B2D-A469-EB6F4036CC5B}"/>
                </a:ext>
              </a:extLst>
            </p:cNvPr>
            <p:cNvSpPr>
              <a:spLocks/>
            </p:cNvSpPr>
            <p:nvPr/>
          </p:nvSpPr>
          <p:spPr bwMode="auto">
            <a:xfrm>
              <a:off x="3055" y="1124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gradFill rotWithShape="1">
              <a:gsLst>
                <a:gs pos="0">
                  <a:srgbClr val="99FF33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615" name="Freeform 1111">
              <a:extLst>
                <a:ext uri="{FF2B5EF4-FFF2-40B4-BE49-F238E27FC236}">
                  <a16:creationId xmlns:a16="http://schemas.microsoft.com/office/drawing/2014/main" id="{828991BD-D99D-49BE-B1F6-0283285705FD}"/>
                </a:ext>
              </a:extLst>
            </p:cNvPr>
            <p:cNvSpPr>
              <a:spLocks/>
            </p:cNvSpPr>
            <p:nvPr/>
          </p:nvSpPr>
          <p:spPr bwMode="auto">
            <a:xfrm>
              <a:off x="3055" y="1002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gradFill rotWithShape="1">
              <a:gsLst>
                <a:gs pos="0">
                  <a:srgbClr val="99FF33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616" name="Freeform 1112">
              <a:extLst>
                <a:ext uri="{FF2B5EF4-FFF2-40B4-BE49-F238E27FC236}">
                  <a16:creationId xmlns:a16="http://schemas.microsoft.com/office/drawing/2014/main" id="{48617243-E13D-4EE3-9CFC-BFCB195932B3}"/>
                </a:ext>
              </a:extLst>
            </p:cNvPr>
            <p:cNvSpPr>
              <a:spLocks/>
            </p:cNvSpPr>
            <p:nvPr/>
          </p:nvSpPr>
          <p:spPr bwMode="auto">
            <a:xfrm>
              <a:off x="2919" y="1002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gradFill rotWithShape="1">
              <a:gsLst>
                <a:gs pos="0">
                  <a:srgbClr val="99FF33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2617" name="Group 1113">
            <a:extLst>
              <a:ext uri="{FF2B5EF4-FFF2-40B4-BE49-F238E27FC236}">
                <a16:creationId xmlns:a16="http://schemas.microsoft.com/office/drawing/2014/main" id="{461D33D1-B8DB-4A8F-82C7-8C8E8F68FB92}"/>
              </a:ext>
            </a:extLst>
          </p:cNvPr>
          <p:cNvGrpSpPr>
            <a:grpSpLocks/>
          </p:cNvGrpSpPr>
          <p:nvPr/>
        </p:nvGrpSpPr>
        <p:grpSpPr bwMode="auto">
          <a:xfrm>
            <a:off x="8624888" y="3573463"/>
            <a:ext cx="319087" cy="431800"/>
            <a:chOff x="5433" y="981"/>
            <a:chExt cx="201" cy="272"/>
          </a:xfrm>
        </p:grpSpPr>
        <p:sp>
          <p:nvSpPr>
            <p:cNvPr id="22618" name="Freeform 1114">
              <a:extLst>
                <a:ext uri="{FF2B5EF4-FFF2-40B4-BE49-F238E27FC236}">
                  <a16:creationId xmlns:a16="http://schemas.microsoft.com/office/drawing/2014/main" id="{34C6C48A-A88A-47B9-9DF6-C5E1DE672334}"/>
                </a:ext>
              </a:extLst>
            </p:cNvPr>
            <p:cNvSpPr>
              <a:spLocks/>
            </p:cNvSpPr>
            <p:nvPr/>
          </p:nvSpPr>
          <p:spPr bwMode="auto">
            <a:xfrm>
              <a:off x="5433" y="1124"/>
              <a:ext cx="58" cy="108"/>
            </a:xfrm>
            <a:custGeom>
              <a:avLst/>
              <a:gdLst>
                <a:gd name="T0" fmla="*/ 0 w 226"/>
                <a:gd name="T1" fmla="*/ 363 h 408"/>
                <a:gd name="T2" fmla="*/ 45 w 226"/>
                <a:gd name="T3" fmla="*/ 408 h 408"/>
                <a:gd name="T4" fmla="*/ 136 w 226"/>
                <a:gd name="T5" fmla="*/ 363 h 408"/>
                <a:gd name="T6" fmla="*/ 226 w 226"/>
                <a:gd name="T7" fmla="*/ 46 h 408"/>
                <a:gd name="T8" fmla="*/ 181 w 226"/>
                <a:gd name="T9" fmla="*/ 0 h 408"/>
                <a:gd name="T10" fmla="*/ 90 w 226"/>
                <a:gd name="T11" fmla="*/ 46 h 408"/>
                <a:gd name="T12" fmla="*/ 0 w 226"/>
                <a:gd name="T13" fmla="*/ 363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6" h="408">
                  <a:moveTo>
                    <a:pt x="0" y="363"/>
                  </a:moveTo>
                  <a:lnTo>
                    <a:pt x="45" y="408"/>
                  </a:lnTo>
                  <a:lnTo>
                    <a:pt x="136" y="363"/>
                  </a:lnTo>
                  <a:lnTo>
                    <a:pt x="226" y="46"/>
                  </a:lnTo>
                  <a:lnTo>
                    <a:pt x="181" y="0"/>
                  </a:lnTo>
                  <a:lnTo>
                    <a:pt x="90" y="46"/>
                  </a:lnTo>
                  <a:lnTo>
                    <a:pt x="0" y="363"/>
                  </a:lnTo>
                  <a:close/>
                </a:path>
              </a:pathLst>
            </a:custGeom>
            <a:gradFill rotWithShape="1">
              <a:gsLst>
                <a:gs pos="0">
                  <a:srgbClr val="99FF33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619" name="Freeform 1115">
              <a:extLst>
                <a:ext uri="{FF2B5EF4-FFF2-40B4-BE49-F238E27FC236}">
                  <a16:creationId xmlns:a16="http://schemas.microsoft.com/office/drawing/2014/main" id="{88DECBA6-658A-4523-9F8E-A71465F14B6A}"/>
                </a:ext>
              </a:extLst>
            </p:cNvPr>
            <p:cNvSpPr>
              <a:spLocks/>
            </p:cNvSpPr>
            <p:nvPr/>
          </p:nvSpPr>
          <p:spPr bwMode="auto">
            <a:xfrm>
              <a:off x="5469" y="1002"/>
              <a:ext cx="57" cy="108"/>
            </a:xfrm>
            <a:custGeom>
              <a:avLst/>
              <a:gdLst>
                <a:gd name="T0" fmla="*/ 0 w 226"/>
                <a:gd name="T1" fmla="*/ 363 h 408"/>
                <a:gd name="T2" fmla="*/ 45 w 226"/>
                <a:gd name="T3" fmla="*/ 408 h 408"/>
                <a:gd name="T4" fmla="*/ 136 w 226"/>
                <a:gd name="T5" fmla="*/ 363 h 408"/>
                <a:gd name="T6" fmla="*/ 226 w 226"/>
                <a:gd name="T7" fmla="*/ 46 h 408"/>
                <a:gd name="T8" fmla="*/ 181 w 226"/>
                <a:gd name="T9" fmla="*/ 0 h 408"/>
                <a:gd name="T10" fmla="*/ 90 w 226"/>
                <a:gd name="T11" fmla="*/ 46 h 408"/>
                <a:gd name="T12" fmla="*/ 0 w 226"/>
                <a:gd name="T13" fmla="*/ 363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6" h="408">
                  <a:moveTo>
                    <a:pt x="0" y="363"/>
                  </a:moveTo>
                  <a:lnTo>
                    <a:pt x="45" y="408"/>
                  </a:lnTo>
                  <a:lnTo>
                    <a:pt x="136" y="363"/>
                  </a:lnTo>
                  <a:lnTo>
                    <a:pt x="226" y="46"/>
                  </a:lnTo>
                  <a:lnTo>
                    <a:pt x="181" y="0"/>
                  </a:lnTo>
                  <a:lnTo>
                    <a:pt x="90" y="46"/>
                  </a:lnTo>
                  <a:lnTo>
                    <a:pt x="0" y="363"/>
                  </a:lnTo>
                  <a:close/>
                </a:path>
              </a:pathLst>
            </a:custGeom>
            <a:gradFill rotWithShape="1">
              <a:gsLst>
                <a:gs pos="0">
                  <a:srgbClr val="99FF33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620" name="Freeform 1116">
              <a:extLst>
                <a:ext uri="{FF2B5EF4-FFF2-40B4-BE49-F238E27FC236}">
                  <a16:creationId xmlns:a16="http://schemas.microsoft.com/office/drawing/2014/main" id="{046C2111-57A0-489F-B5C8-78B87228F5E2}"/>
                </a:ext>
              </a:extLst>
            </p:cNvPr>
            <p:cNvSpPr>
              <a:spLocks/>
            </p:cNvSpPr>
            <p:nvPr/>
          </p:nvSpPr>
          <p:spPr bwMode="auto">
            <a:xfrm>
              <a:off x="5541" y="1124"/>
              <a:ext cx="59" cy="108"/>
            </a:xfrm>
            <a:custGeom>
              <a:avLst/>
              <a:gdLst>
                <a:gd name="T0" fmla="*/ 0 w 226"/>
                <a:gd name="T1" fmla="*/ 363 h 408"/>
                <a:gd name="T2" fmla="*/ 45 w 226"/>
                <a:gd name="T3" fmla="*/ 408 h 408"/>
                <a:gd name="T4" fmla="*/ 136 w 226"/>
                <a:gd name="T5" fmla="*/ 363 h 408"/>
                <a:gd name="T6" fmla="*/ 226 w 226"/>
                <a:gd name="T7" fmla="*/ 46 h 408"/>
                <a:gd name="T8" fmla="*/ 181 w 226"/>
                <a:gd name="T9" fmla="*/ 0 h 408"/>
                <a:gd name="T10" fmla="*/ 90 w 226"/>
                <a:gd name="T11" fmla="*/ 46 h 408"/>
                <a:gd name="T12" fmla="*/ 0 w 226"/>
                <a:gd name="T13" fmla="*/ 363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6" h="408">
                  <a:moveTo>
                    <a:pt x="0" y="363"/>
                  </a:moveTo>
                  <a:lnTo>
                    <a:pt x="45" y="408"/>
                  </a:lnTo>
                  <a:lnTo>
                    <a:pt x="136" y="363"/>
                  </a:lnTo>
                  <a:lnTo>
                    <a:pt x="226" y="46"/>
                  </a:lnTo>
                  <a:lnTo>
                    <a:pt x="181" y="0"/>
                  </a:lnTo>
                  <a:lnTo>
                    <a:pt x="90" y="46"/>
                  </a:lnTo>
                  <a:lnTo>
                    <a:pt x="0" y="363"/>
                  </a:lnTo>
                  <a:close/>
                </a:path>
              </a:pathLst>
            </a:custGeom>
            <a:gradFill rotWithShape="1">
              <a:gsLst>
                <a:gs pos="0">
                  <a:srgbClr val="99FF33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621" name="Freeform 1117">
              <a:extLst>
                <a:ext uri="{FF2B5EF4-FFF2-40B4-BE49-F238E27FC236}">
                  <a16:creationId xmlns:a16="http://schemas.microsoft.com/office/drawing/2014/main" id="{3D1F4700-135F-46DD-801F-24FADD90A8CD}"/>
                </a:ext>
              </a:extLst>
            </p:cNvPr>
            <p:cNvSpPr>
              <a:spLocks/>
            </p:cNvSpPr>
            <p:nvPr/>
          </p:nvSpPr>
          <p:spPr bwMode="auto">
            <a:xfrm>
              <a:off x="5577" y="1002"/>
              <a:ext cx="57" cy="108"/>
            </a:xfrm>
            <a:custGeom>
              <a:avLst/>
              <a:gdLst>
                <a:gd name="T0" fmla="*/ 0 w 226"/>
                <a:gd name="T1" fmla="*/ 363 h 408"/>
                <a:gd name="T2" fmla="*/ 45 w 226"/>
                <a:gd name="T3" fmla="*/ 408 h 408"/>
                <a:gd name="T4" fmla="*/ 136 w 226"/>
                <a:gd name="T5" fmla="*/ 363 h 408"/>
                <a:gd name="T6" fmla="*/ 226 w 226"/>
                <a:gd name="T7" fmla="*/ 46 h 408"/>
                <a:gd name="T8" fmla="*/ 181 w 226"/>
                <a:gd name="T9" fmla="*/ 0 h 408"/>
                <a:gd name="T10" fmla="*/ 90 w 226"/>
                <a:gd name="T11" fmla="*/ 46 h 408"/>
                <a:gd name="T12" fmla="*/ 0 w 226"/>
                <a:gd name="T13" fmla="*/ 363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6" h="408">
                  <a:moveTo>
                    <a:pt x="0" y="363"/>
                  </a:moveTo>
                  <a:lnTo>
                    <a:pt x="45" y="408"/>
                  </a:lnTo>
                  <a:lnTo>
                    <a:pt x="136" y="363"/>
                  </a:lnTo>
                  <a:lnTo>
                    <a:pt x="226" y="46"/>
                  </a:lnTo>
                  <a:lnTo>
                    <a:pt x="181" y="0"/>
                  </a:lnTo>
                  <a:lnTo>
                    <a:pt x="90" y="46"/>
                  </a:lnTo>
                  <a:lnTo>
                    <a:pt x="0" y="363"/>
                  </a:lnTo>
                  <a:close/>
                </a:path>
              </a:pathLst>
            </a:custGeom>
            <a:gradFill rotWithShape="1">
              <a:gsLst>
                <a:gs pos="0">
                  <a:srgbClr val="99FF33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622" name="Freeform 1118">
              <a:extLst>
                <a:ext uri="{FF2B5EF4-FFF2-40B4-BE49-F238E27FC236}">
                  <a16:creationId xmlns:a16="http://schemas.microsoft.com/office/drawing/2014/main" id="{C49A7FF6-EA49-41CB-A92D-CD28AC25B7C6}"/>
                </a:ext>
              </a:extLst>
            </p:cNvPr>
            <p:cNvSpPr>
              <a:spLocks/>
            </p:cNvSpPr>
            <p:nvPr/>
          </p:nvSpPr>
          <p:spPr bwMode="auto">
            <a:xfrm>
              <a:off x="5444" y="1226"/>
              <a:ext cx="99" cy="27"/>
            </a:xfrm>
            <a:custGeom>
              <a:avLst/>
              <a:gdLst>
                <a:gd name="T0" fmla="*/ 91 w 363"/>
                <a:gd name="T1" fmla="*/ 0 h 91"/>
                <a:gd name="T2" fmla="*/ 0 w 363"/>
                <a:gd name="T3" fmla="*/ 45 h 91"/>
                <a:gd name="T4" fmla="*/ 45 w 363"/>
                <a:gd name="T5" fmla="*/ 91 h 91"/>
                <a:gd name="T6" fmla="*/ 272 w 363"/>
                <a:gd name="T7" fmla="*/ 91 h 91"/>
                <a:gd name="T8" fmla="*/ 363 w 363"/>
                <a:gd name="T9" fmla="*/ 45 h 91"/>
                <a:gd name="T10" fmla="*/ 318 w 363"/>
                <a:gd name="T11" fmla="*/ 0 h 91"/>
                <a:gd name="T12" fmla="*/ 91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91" y="0"/>
                  </a:moveTo>
                  <a:lnTo>
                    <a:pt x="0" y="45"/>
                  </a:lnTo>
                  <a:lnTo>
                    <a:pt x="45" y="91"/>
                  </a:lnTo>
                  <a:lnTo>
                    <a:pt x="272" y="91"/>
                  </a:lnTo>
                  <a:lnTo>
                    <a:pt x="363" y="45"/>
                  </a:lnTo>
                  <a:lnTo>
                    <a:pt x="318" y="0"/>
                  </a:lnTo>
                  <a:lnTo>
                    <a:pt x="91" y="0"/>
                  </a:lnTo>
                  <a:close/>
                </a:path>
              </a:pathLst>
            </a:custGeom>
            <a:gradFill rotWithShape="1">
              <a:gsLst>
                <a:gs pos="0">
                  <a:srgbClr val="99FF33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623" name="Freeform 1119">
              <a:extLst>
                <a:ext uri="{FF2B5EF4-FFF2-40B4-BE49-F238E27FC236}">
                  <a16:creationId xmlns:a16="http://schemas.microsoft.com/office/drawing/2014/main" id="{BCFAF519-BBE4-4D84-BC1C-9BFF4D42B494}"/>
                </a:ext>
              </a:extLst>
            </p:cNvPr>
            <p:cNvSpPr>
              <a:spLocks/>
            </p:cNvSpPr>
            <p:nvPr/>
          </p:nvSpPr>
          <p:spPr bwMode="auto">
            <a:xfrm>
              <a:off x="5525" y="981"/>
              <a:ext cx="100" cy="27"/>
            </a:xfrm>
            <a:custGeom>
              <a:avLst/>
              <a:gdLst>
                <a:gd name="T0" fmla="*/ 91 w 363"/>
                <a:gd name="T1" fmla="*/ 0 h 91"/>
                <a:gd name="T2" fmla="*/ 0 w 363"/>
                <a:gd name="T3" fmla="*/ 45 h 91"/>
                <a:gd name="T4" fmla="*/ 45 w 363"/>
                <a:gd name="T5" fmla="*/ 91 h 91"/>
                <a:gd name="T6" fmla="*/ 272 w 363"/>
                <a:gd name="T7" fmla="*/ 91 h 91"/>
                <a:gd name="T8" fmla="*/ 363 w 363"/>
                <a:gd name="T9" fmla="*/ 45 h 91"/>
                <a:gd name="T10" fmla="*/ 318 w 363"/>
                <a:gd name="T11" fmla="*/ 0 h 91"/>
                <a:gd name="T12" fmla="*/ 91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91" y="0"/>
                  </a:moveTo>
                  <a:lnTo>
                    <a:pt x="0" y="45"/>
                  </a:lnTo>
                  <a:lnTo>
                    <a:pt x="45" y="91"/>
                  </a:lnTo>
                  <a:lnTo>
                    <a:pt x="272" y="91"/>
                  </a:lnTo>
                  <a:lnTo>
                    <a:pt x="363" y="45"/>
                  </a:lnTo>
                  <a:lnTo>
                    <a:pt x="318" y="0"/>
                  </a:lnTo>
                  <a:lnTo>
                    <a:pt x="91" y="0"/>
                  </a:lnTo>
                  <a:close/>
                </a:path>
              </a:pathLst>
            </a:custGeom>
            <a:gradFill rotWithShape="1">
              <a:gsLst>
                <a:gs pos="0">
                  <a:srgbClr val="99FF33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57" name="Rectangle 3673">
            <a:extLst>
              <a:ext uri="{FF2B5EF4-FFF2-40B4-BE49-F238E27FC236}">
                <a16:creationId xmlns:a16="http://schemas.microsoft.com/office/drawing/2014/main" id="{51501204-34E3-4B33-85BB-BB3A49AF9BA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73725" y="1412875"/>
            <a:ext cx="3671888" cy="720725"/>
          </a:xfrm>
          <a:prstGeom prst="rect">
            <a:avLst/>
          </a:prstGeom>
          <a:gradFill rotWithShape="1">
            <a:gsLst>
              <a:gs pos="0">
                <a:srgbClr val="000000"/>
              </a:gs>
              <a:gs pos="50000">
                <a:srgbClr val="4D4D4D"/>
              </a:gs>
              <a:gs pos="100000">
                <a:srgbClr val="000000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0055" name="Rectangle 3671">
            <a:extLst>
              <a:ext uri="{FF2B5EF4-FFF2-40B4-BE49-F238E27FC236}">
                <a16:creationId xmlns:a16="http://schemas.microsoft.com/office/drawing/2014/main" id="{060FF06B-B7D7-4F1D-BADC-CA40B2ED0D5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97013" y="1412875"/>
            <a:ext cx="3671887" cy="720725"/>
          </a:xfrm>
          <a:prstGeom prst="rect">
            <a:avLst/>
          </a:prstGeom>
          <a:gradFill rotWithShape="1">
            <a:gsLst>
              <a:gs pos="0">
                <a:srgbClr val="000000"/>
              </a:gs>
              <a:gs pos="50000">
                <a:srgbClr val="4D4D4D"/>
              </a:gs>
              <a:gs pos="100000">
                <a:srgbClr val="000000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218" name="Rectangle 2">
            <a:extLst>
              <a:ext uri="{FF2B5EF4-FFF2-40B4-BE49-F238E27FC236}">
                <a16:creationId xmlns:a16="http://schemas.microsoft.com/office/drawing/2014/main" id="{2BBFD0FA-F855-48DF-BA88-E2F459B8431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ja-JP" altLang="en-US"/>
              <a:t>デジタル数字画像</a:t>
            </a:r>
          </a:p>
        </p:txBody>
      </p:sp>
      <p:sp>
        <p:nvSpPr>
          <p:cNvPr id="14476" name="Text Box 1164">
            <a:extLst>
              <a:ext uri="{FF2B5EF4-FFF2-40B4-BE49-F238E27FC236}">
                <a16:creationId xmlns:a16="http://schemas.microsoft.com/office/drawing/2014/main" id="{200F3F9C-4C6A-4872-9ACE-B97FE598B4F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23988" y="1052513"/>
            <a:ext cx="38163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ja-JP" altLang="en-US" sz="1400" b="1">
                <a:ea typeface="メイリオ" panose="020B0604030504040204" pitchFamily="50" charset="-128"/>
              </a:rPr>
              <a:t>標準</a:t>
            </a:r>
          </a:p>
        </p:txBody>
      </p:sp>
      <p:sp>
        <p:nvSpPr>
          <p:cNvPr id="14477" name="Text Box 1165">
            <a:extLst>
              <a:ext uri="{FF2B5EF4-FFF2-40B4-BE49-F238E27FC236}">
                <a16:creationId xmlns:a16="http://schemas.microsoft.com/office/drawing/2014/main" id="{7118AD10-3451-45B1-84AE-069FE2CB4B0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00700" y="1052513"/>
            <a:ext cx="38163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ja-JP" altLang="en-US" sz="1400" b="1">
                <a:ea typeface="メイリオ" panose="020B0604030504040204" pitchFamily="50" charset="-128"/>
              </a:rPr>
              <a:t>斜体</a:t>
            </a:r>
          </a:p>
        </p:txBody>
      </p:sp>
      <p:sp>
        <p:nvSpPr>
          <p:cNvPr id="14478" name="Text Box 1166">
            <a:extLst>
              <a:ext uri="{FF2B5EF4-FFF2-40B4-BE49-F238E27FC236}">
                <a16:creationId xmlns:a16="http://schemas.microsoft.com/office/drawing/2014/main" id="{A3AC5D7E-C4E5-442A-971E-5649FE43753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4488" y="1557338"/>
            <a:ext cx="1008062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ja-JP" altLang="en-US" sz="1400" b="1">
                <a:ea typeface="メイリオ" panose="020B0604030504040204" pitchFamily="50" charset="-128"/>
              </a:rPr>
              <a:t>ライン</a:t>
            </a:r>
          </a:p>
        </p:txBody>
      </p:sp>
      <p:sp>
        <p:nvSpPr>
          <p:cNvPr id="14479" name="Text Box 1167">
            <a:extLst>
              <a:ext uri="{FF2B5EF4-FFF2-40B4-BE49-F238E27FC236}">
                <a16:creationId xmlns:a16="http://schemas.microsoft.com/office/drawing/2014/main" id="{792AD3F3-26BA-4811-A647-61A3FFAE673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4488" y="2619375"/>
            <a:ext cx="1008062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ja-JP" altLang="en-US" sz="1400" b="1">
                <a:ea typeface="メイリオ" panose="020B0604030504040204" pitchFamily="50" charset="-128"/>
              </a:rPr>
              <a:t>虹</a:t>
            </a:r>
          </a:p>
        </p:txBody>
      </p:sp>
      <p:sp>
        <p:nvSpPr>
          <p:cNvPr id="14480" name="Text Box 1168">
            <a:extLst>
              <a:ext uri="{FF2B5EF4-FFF2-40B4-BE49-F238E27FC236}">
                <a16:creationId xmlns:a16="http://schemas.microsoft.com/office/drawing/2014/main" id="{490658D4-D88E-44C3-BCF2-0E9C7DDEB33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4488" y="3644900"/>
            <a:ext cx="1008062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ja-JP" altLang="en-US" sz="1400" b="1">
                <a:ea typeface="メイリオ" panose="020B0604030504040204" pitchFamily="50" charset="-128"/>
              </a:rPr>
              <a:t>袋文字</a:t>
            </a:r>
          </a:p>
        </p:txBody>
      </p:sp>
      <p:sp>
        <p:nvSpPr>
          <p:cNvPr id="14481" name="Text Box 1169">
            <a:extLst>
              <a:ext uri="{FF2B5EF4-FFF2-40B4-BE49-F238E27FC236}">
                <a16:creationId xmlns:a16="http://schemas.microsoft.com/office/drawing/2014/main" id="{09CB70F2-2A50-43BF-99B8-7E93E5ADCE0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4488" y="4652963"/>
            <a:ext cx="1008062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ja-JP" altLang="en-US" sz="1400" b="1">
                <a:ea typeface="メイリオ" panose="020B0604030504040204" pitchFamily="50" charset="-128"/>
              </a:rPr>
              <a:t>３Ｄ</a:t>
            </a:r>
          </a:p>
        </p:txBody>
      </p:sp>
      <p:sp>
        <p:nvSpPr>
          <p:cNvPr id="14482" name="Text Box 1170">
            <a:extLst>
              <a:ext uri="{FF2B5EF4-FFF2-40B4-BE49-F238E27FC236}">
                <a16:creationId xmlns:a16="http://schemas.microsoft.com/office/drawing/2014/main" id="{230DEF8F-A73F-4517-91AE-24057DACD6F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4488" y="5661025"/>
            <a:ext cx="1008062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ja-JP" altLang="en-US" sz="1400" b="1">
                <a:ea typeface="メイリオ" panose="020B0604030504040204" pitchFamily="50" charset="-128"/>
              </a:rPr>
              <a:t>影</a:t>
            </a:r>
          </a:p>
        </p:txBody>
      </p:sp>
      <p:grpSp>
        <p:nvGrpSpPr>
          <p:cNvPr id="18840" name="Group 2456">
            <a:extLst>
              <a:ext uri="{FF2B5EF4-FFF2-40B4-BE49-F238E27FC236}">
                <a16:creationId xmlns:a16="http://schemas.microsoft.com/office/drawing/2014/main" id="{6BAE6074-9181-49C5-8311-B3B0CDEE31CA}"/>
              </a:ext>
            </a:extLst>
          </p:cNvPr>
          <p:cNvGrpSpPr>
            <a:grpSpLocks/>
          </p:cNvGrpSpPr>
          <p:nvPr/>
        </p:nvGrpSpPr>
        <p:grpSpPr bwMode="auto">
          <a:xfrm>
            <a:off x="1925638" y="3606800"/>
            <a:ext cx="53975" cy="365125"/>
            <a:chOff x="1215" y="1002"/>
            <a:chExt cx="34" cy="230"/>
          </a:xfrm>
        </p:grpSpPr>
        <p:sp>
          <p:nvSpPr>
            <p:cNvPr id="18841" name="Freeform 2457">
              <a:extLst>
                <a:ext uri="{FF2B5EF4-FFF2-40B4-BE49-F238E27FC236}">
                  <a16:creationId xmlns:a16="http://schemas.microsoft.com/office/drawing/2014/main" id="{58BD4D6D-F9E1-4F38-A059-B866E2D4B1C5}"/>
                </a:ext>
              </a:extLst>
            </p:cNvPr>
            <p:cNvSpPr>
              <a:spLocks/>
            </p:cNvSpPr>
            <p:nvPr/>
          </p:nvSpPr>
          <p:spPr bwMode="auto">
            <a:xfrm>
              <a:off x="1215" y="1124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842" name="Freeform 2458">
              <a:extLst>
                <a:ext uri="{FF2B5EF4-FFF2-40B4-BE49-F238E27FC236}">
                  <a16:creationId xmlns:a16="http://schemas.microsoft.com/office/drawing/2014/main" id="{C186ABDF-A539-4532-8ACC-41FF4AB11EEC}"/>
                </a:ext>
              </a:extLst>
            </p:cNvPr>
            <p:cNvSpPr>
              <a:spLocks/>
            </p:cNvSpPr>
            <p:nvPr/>
          </p:nvSpPr>
          <p:spPr bwMode="auto">
            <a:xfrm>
              <a:off x="1215" y="1002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8843" name="Group 2459">
            <a:extLst>
              <a:ext uri="{FF2B5EF4-FFF2-40B4-BE49-F238E27FC236}">
                <a16:creationId xmlns:a16="http://schemas.microsoft.com/office/drawing/2014/main" id="{411EEF1B-3FB5-4020-867F-E5748CA3B190}"/>
              </a:ext>
            </a:extLst>
          </p:cNvPr>
          <p:cNvGrpSpPr>
            <a:grpSpLocks/>
          </p:cNvGrpSpPr>
          <p:nvPr/>
        </p:nvGrpSpPr>
        <p:grpSpPr bwMode="auto">
          <a:xfrm>
            <a:off x="6200775" y="3606800"/>
            <a:ext cx="147638" cy="365125"/>
            <a:chOff x="3908" y="1002"/>
            <a:chExt cx="93" cy="230"/>
          </a:xfrm>
        </p:grpSpPr>
        <p:sp>
          <p:nvSpPr>
            <p:cNvPr id="18844" name="Freeform 2460">
              <a:extLst>
                <a:ext uri="{FF2B5EF4-FFF2-40B4-BE49-F238E27FC236}">
                  <a16:creationId xmlns:a16="http://schemas.microsoft.com/office/drawing/2014/main" id="{D4BD2E80-3C59-43EA-803D-EA347C655522}"/>
                </a:ext>
              </a:extLst>
            </p:cNvPr>
            <p:cNvSpPr>
              <a:spLocks/>
            </p:cNvSpPr>
            <p:nvPr/>
          </p:nvSpPr>
          <p:spPr bwMode="auto">
            <a:xfrm>
              <a:off x="3908" y="1124"/>
              <a:ext cx="59" cy="108"/>
            </a:xfrm>
            <a:custGeom>
              <a:avLst/>
              <a:gdLst>
                <a:gd name="T0" fmla="*/ 0 w 226"/>
                <a:gd name="T1" fmla="*/ 363 h 408"/>
                <a:gd name="T2" fmla="*/ 45 w 226"/>
                <a:gd name="T3" fmla="*/ 408 h 408"/>
                <a:gd name="T4" fmla="*/ 136 w 226"/>
                <a:gd name="T5" fmla="*/ 363 h 408"/>
                <a:gd name="T6" fmla="*/ 226 w 226"/>
                <a:gd name="T7" fmla="*/ 46 h 408"/>
                <a:gd name="T8" fmla="*/ 181 w 226"/>
                <a:gd name="T9" fmla="*/ 0 h 408"/>
                <a:gd name="T10" fmla="*/ 90 w 226"/>
                <a:gd name="T11" fmla="*/ 46 h 408"/>
                <a:gd name="T12" fmla="*/ 0 w 226"/>
                <a:gd name="T13" fmla="*/ 363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6" h="408">
                  <a:moveTo>
                    <a:pt x="0" y="363"/>
                  </a:moveTo>
                  <a:lnTo>
                    <a:pt x="45" y="408"/>
                  </a:lnTo>
                  <a:lnTo>
                    <a:pt x="136" y="363"/>
                  </a:lnTo>
                  <a:lnTo>
                    <a:pt x="226" y="46"/>
                  </a:lnTo>
                  <a:lnTo>
                    <a:pt x="181" y="0"/>
                  </a:lnTo>
                  <a:lnTo>
                    <a:pt x="90" y="46"/>
                  </a:lnTo>
                  <a:lnTo>
                    <a:pt x="0" y="363"/>
                  </a:ln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845" name="Freeform 2461">
              <a:extLst>
                <a:ext uri="{FF2B5EF4-FFF2-40B4-BE49-F238E27FC236}">
                  <a16:creationId xmlns:a16="http://schemas.microsoft.com/office/drawing/2014/main" id="{39FFA314-8805-434F-9FE8-31FACDEB8969}"/>
                </a:ext>
              </a:extLst>
            </p:cNvPr>
            <p:cNvSpPr>
              <a:spLocks/>
            </p:cNvSpPr>
            <p:nvPr/>
          </p:nvSpPr>
          <p:spPr bwMode="auto">
            <a:xfrm>
              <a:off x="3944" y="1002"/>
              <a:ext cx="57" cy="108"/>
            </a:xfrm>
            <a:custGeom>
              <a:avLst/>
              <a:gdLst>
                <a:gd name="T0" fmla="*/ 0 w 226"/>
                <a:gd name="T1" fmla="*/ 363 h 408"/>
                <a:gd name="T2" fmla="*/ 45 w 226"/>
                <a:gd name="T3" fmla="*/ 408 h 408"/>
                <a:gd name="T4" fmla="*/ 136 w 226"/>
                <a:gd name="T5" fmla="*/ 363 h 408"/>
                <a:gd name="T6" fmla="*/ 226 w 226"/>
                <a:gd name="T7" fmla="*/ 46 h 408"/>
                <a:gd name="T8" fmla="*/ 181 w 226"/>
                <a:gd name="T9" fmla="*/ 0 h 408"/>
                <a:gd name="T10" fmla="*/ 90 w 226"/>
                <a:gd name="T11" fmla="*/ 46 h 408"/>
                <a:gd name="T12" fmla="*/ 0 w 226"/>
                <a:gd name="T13" fmla="*/ 363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6" h="408">
                  <a:moveTo>
                    <a:pt x="0" y="363"/>
                  </a:moveTo>
                  <a:lnTo>
                    <a:pt x="45" y="408"/>
                  </a:lnTo>
                  <a:lnTo>
                    <a:pt x="136" y="363"/>
                  </a:lnTo>
                  <a:lnTo>
                    <a:pt x="226" y="46"/>
                  </a:lnTo>
                  <a:lnTo>
                    <a:pt x="181" y="0"/>
                  </a:lnTo>
                  <a:lnTo>
                    <a:pt x="90" y="46"/>
                  </a:lnTo>
                  <a:lnTo>
                    <a:pt x="0" y="363"/>
                  </a:ln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8846" name="Group 2462">
            <a:extLst>
              <a:ext uri="{FF2B5EF4-FFF2-40B4-BE49-F238E27FC236}">
                <a16:creationId xmlns:a16="http://schemas.microsoft.com/office/drawing/2014/main" id="{24BEF4FE-FDE7-407C-AD8B-A986BB6C00A4}"/>
              </a:ext>
            </a:extLst>
          </p:cNvPr>
          <p:cNvGrpSpPr>
            <a:grpSpLocks/>
          </p:cNvGrpSpPr>
          <p:nvPr/>
        </p:nvGrpSpPr>
        <p:grpSpPr bwMode="auto">
          <a:xfrm>
            <a:off x="2033588" y="3573463"/>
            <a:ext cx="269875" cy="431800"/>
            <a:chOff x="1283" y="981"/>
            <a:chExt cx="170" cy="272"/>
          </a:xfrm>
        </p:grpSpPr>
        <p:sp>
          <p:nvSpPr>
            <p:cNvPr id="18847" name="Freeform 2463">
              <a:extLst>
                <a:ext uri="{FF2B5EF4-FFF2-40B4-BE49-F238E27FC236}">
                  <a16:creationId xmlns:a16="http://schemas.microsoft.com/office/drawing/2014/main" id="{7DA46A8E-21D4-485D-92F6-AA7C9F3FCA49}"/>
                </a:ext>
              </a:extLst>
            </p:cNvPr>
            <p:cNvSpPr>
              <a:spLocks/>
            </p:cNvSpPr>
            <p:nvPr/>
          </p:nvSpPr>
          <p:spPr bwMode="auto">
            <a:xfrm>
              <a:off x="1303" y="981"/>
              <a:ext cx="129" cy="34"/>
            </a:xfrm>
            <a:custGeom>
              <a:avLst/>
              <a:gdLst>
                <a:gd name="T0" fmla="*/ 45 w 363"/>
                <a:gd name="T1" fmla="*/ 0 h 91"/>
                <a:gd name="T2" fmla="*/ 0 w 363"/>
                <a:gd name="T3" fmla="*/ 46 h 91"/>
                <a:gd name="T4" fmla="*/ 45 w 363"/>
                <a:gd name="T5" fmla="*/ 91 h 91"/>
                <a:gd name="T6" fmla="*/ 318 w 363"/>
                <a:gd name="T7" fmla="*/ 91 h 91"/>
                <a:gd name="T8" fmla="*/ 363 w 363"/>
                <a:gd name="T9" fmla="*/ 46 h 91"/>
                <a:gd name="T10" fmla="*/ 318 w 363"/>
                <a:gd name="T11" fmla="*/ 0 h 91"/>
                <a:gd name="T12" fmla="*/ 45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45" y="0"/>
                  </a:moveTo>
                  <a:lnTo>
                    <a:pt x="0" y="46"/>
                  </a:lnTo>
                  <a:lnTo>
                    <a:pt x="45" y="91"/>
                  </a:lnTo>
                  <a:lnTo>
                    <a:pt x="318" y="91"/>
                  </a:lnTo>
                  <a:lnTo>
                    <a:pt x="363" y="46"/>
                  </a:lnTo>
                  <a:lnTo>
                    <a:pt x="318" y="0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848" name="Freeform 2464">
              <a:extLst>
                <a:ext uri="{FF2B5EF4-FFF2-40B4-BE49-F238E27FC236}">
                  <a16:creationId xmlns:a16="http://schemas.microsoft.com/office/drawing/2014/main" id="{75D18502-1E45-479D-A1CF-870FF4F1A613}"/>
                </a:ext>
              </a:extLst>
            </p:cNvPr>
            <p:cNvSpPr>
              <a:spLocks/>
            </p:cNvSpPr>
            <p:nvPr/>
          </p:nvSpPr>
          <p:spPr bwMode="auto">
            <a:xfrm>
              <a:off x="1303" y="1100"/>
              <a:ext cx="129" cy="34"/>
            </a:xfrm>
            <a:custGeom>
              <a:avLst/>
              <a:gdLst>
                <a:gd name="T0" fmla="*/ 45 w 363"/>
                <a:gd name="T1" fmla="*/ 0 h 91"/>
                <a:gd name="T2" fmla="*/ 0 w 363"/>
                <a:gd name="T3" fmla="*/ 46 h 91"/>
                <a:gd name="T4" fmla="*/ 45 w 363"/>
                <a:gd name="T5" fmla="*/ 91 h 91"/>
                <a:gd name="T6" fmla="*/ 318 w 363"/>
                <a:gd name="T7" fmla="*/ 91 h 91"/>
                <a:gd name="T8" fmla="*/ 363 w 363"/>
                <a:gd name="T9" fmla="*/ 46 h 91"/>
                <a:gd name="T10" fmla="*/ 318 w 363"/>
                <a:gd name="T11" fmla="*/ 0 h 91"/>
                <a:gd name="T12" fmla="*/ 45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45" y="0"/>
                  </a:moveTo>
                  <a:lnTo>
                    <a:pt x="0" y="46"/>
                  </a:lnTo>
                  <a:lnTo>
                    <a:pt x="45" y="91"/>
                  </a:lnTo>
                  <a:lnTo>
                    <a:pt x="318" y="91"/>
                  </a:lnTo>
                  <a:lnTo>
                    <a:pt x="363" y="46"/>
                  </a:lnTo>
                  <a:lnTo>
                    <a:pt x="318" y="0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849" name="Freeform 2465">
              <a:extLst>
                <a:ext uri="{FF2B5EF4-FFF2-40B4-BE49-F238E27FC236}">
                  <a16:creationId xmlns:a16="http://schemas.microsoft.com/office/drawing/2014/main" id="{345E8B25-B4A0-4ADE-B9DC-C5C712DB0A07}"/>
                </a:ext>
              </a:extLst>
            </p:cNvPr>
            <p:cNvSpPr>
              <a:spLocks/>
            </p:cNvSpPr>
            <p:nvPr/>
          </p:nvSpPr>
          <p:spPr bwMode="auto">
            <a:xfrm>
              <a:off x="1303" y="1219"/>
              <a:ext cx="129" cy="34"/>
            </a:xfrm>
            <a:custGeom>
              <a:avLst/>
              <a:gdLst>
                <a:gd name="T0" fmla="*/ 45 w 363"/>
                <a:gd name="T1" fmla="*/ 0 h 91"/>
                <a:gd name="T2" fmla="*/ 0 w 363"/>
                <a:gd name="T3" fmla="*/ 46 h 91"/>
                <a:gd name="T4" fmla="*/ 45 w 363"/>
                <a:gd name="T5" fmla="*/ 91 h 91"/>
                <a:gd name="T6" fmla="*/ 318 w 363"/>
                <a:gd name="T7" fmla="*/ 91 h 91"/>
                <a:gd name="T8" fmla="*/ 363 w 363"/>
                <a:gd name="T9" fmla="*/ 46 h 91"/>
                <a:gd name="T10" fmla="*/ 318 w 363"/>
                <a:gd name="T11" fmla="*/ 0 h 91"/>
                <a:gd name="T12" fmla="*/ 45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45" y="0"/>
                  </a:moveTo>
                  <a:lnTo>
                    <a:pt x="0" y="46"/>
                  </a:lnTo>
                  <a:lnTo>
                    <a:pt x="45" y="91"/>
                  </a:lnTo>
                  <a:lnTo>
                    <a:pt x="318" y="91"/>
                  </a:lnTo>
                  <a:lnTo>
                    <a:pt x="363" y="46"/>
                  </a:lnTo>
                  <a:lnTo>
                    <a:pt x="318" y="0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850" name="Freeform 2466">
              <a:extLst>
                <a:ext uri="{FF2B5EF4-FFF2-40B4-BE49-F238E27FC236}">
                  <a16:creationId xmlns:a16="http://schemas.microsoft.com/office/drawing/2014/main" id="{E8F30F18-6FDE-46EC-B22F-FC79B92D0ABF}"/>
                </a:ext>
              </a:extLst>
            </p:cNvPr>
            <p:cNvSpPr>
              <a:spLocks/>
            </p:cNvSpPr>
            <p:nvPr/>
          </p:nvSpPr>
          <p:spPr bwMode="auto">
            <a:xfrm>
              <a:off x="1283" y="1124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851" name="Freeform 2467">
              <a:extLst>
                <a:ext uri="{FF2B5EF4-FFF2-40B4-BE49-F238E27FC236}">
                  <a16:creationId xmlns:a16="http://schemas.microsoft.com/office/drawing/2014/main" id="{25A8737A-E50E-445F-B9D1-A5D9C9260E52}"/>
                </a:ext>
              </a:extLst>
            </p:cNvPr>
            <p:cNvSpPr>
              <a:spLocks/>
            </p:cNvSpPr>
            <p:nvPr/>
          </p:nvSpPr>
          <p:spPr bwMode="auto">
            <a:xfrm>
              <a:off x="1419" y="1002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8852" name="Group 2468">
            <a:extLst>
              <a:ext uri="{FF2B5EF4-FFF2-40B4-BE49-F238E27FC236}">
                <a16:creationId xmlns:a16="http://schemas.microsoft.com/office/drawing/2014/main" id="{A9EEA340-41E5-4CCF-86F9-5426524868EE}"/>
              </a:ext>
            </a:extLst>
          </p:cNvPr>
          <p:cNvGrpSpPr>
            <a:grpSpLocks/>
          </p:cNvGrpSpPr>
          <p:nvPr/>
        </p:nvGrpSpPr>
        <p:grpSpPr bwMode="auto">
          <a:xfrm>
            <a:off x="6318250" y="3573463"/>
            <a:ext cx="319088" cy="431800"/>
            <a:chOff x="3982" y="981"/>
            <a:chExt cx="201" cy="272"/>
          </a:xfrm>
        </p:grpSpPr>
        <p:sp>
          <p:nvSpPr>
            <p:cNvPr id="18853" name="Freeform 2469">
              <a:extLst>
                <a:ext uri="{FF2B5EF4-FFF2-40B4-BE49-F238E27FC236}">
                  <a16:creationId xmlns:a16="http://schemas.microsoft.com/office/drawing/2014/main" id="{235EC98F-8986-407D-8B4E-AEBBB1B35249}"/>
                </a:ext>
              </a:extLst>
            </p:cNvPr>
            <p:cNvSpPr>
              <a:spLocks/>
            </p:cNvSpPr>
            <p:nvPr/>
          </p:nvSpPr>
          <p:spPr bwMode="auto">
            <a:xfrm>
              <a:off x="3982" y="1124"/>
              <a:ext cx="58" cy="108"/>
            </a:xfrm>
            <a:custGeom>
              <a:avLst/>
              <a:gdLst>
                <a:gd name="T0" fmla="*/ 0 w 226"/>
                <a:gd name="T1" fmla="*/ 363 h 408"/>
                <a:gd name="T2" fmla="*/ 45 w 226"/>
                <a:gd name="T3" fmla="*/ 408 h 408"/>
                <a:gd name="T4" fmla="*/ 136 w 226"/>
                <a:gd name="T5" fmla="*/ 363 h 408"/>
                <a:gd name="T6" fmla="*/ 226 w 226"/>
                <a:gd name="T7" fmla="*/ 46 h 408"/>
                <a:gd name="T8" fmla="*/ 181 w 226"/>
                <a:gd name="T9" fmla="*/ 0 h 408"/>
                <a:gd name="T10" fmla="*/ 90 w 226"/>
                <a:gd name="T11" fmla="*/ 46 h 408"/>
                <a:gd name="T12" fmla="*/ 0 w 226"/>
                <a:gd name="T13" fmla="*/ 363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6" h="408">
                  <a:moveTo>
                    <a:pt x="0" y="363"/>
                  </a:moveTo>
                  <a:lnTo>
                    <a:pt x="45" y="408"/>
                  </a:lnTo>
                  <a:lnTo>
                    <a:pt x="136" y="363"/>
                  </a:lnTo>
                  <a:lnTo>
                    <a:pt x="226" y="46"/>
                  </a:lnTo>
                  <a:lnTo>
                    <a:pt x="181" y="0"/>
                  </a:lnTo>
                  <a:lnTo>
                    <a:pt x="90" y="46"/>
                  </a:lnTo>
                  <a:lnTo>
                    <a:pt x="0" y="363"/>
                  </a:ln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854" name="Freeform 2470">
              <a:extLst>
                <a:ext uri="{FF2B5EF4-FFF2-40B4-BE49-F238E27FC236}">
                  <a16:creationId xmlns:a16="http://schemas.microsoft.com/office/drawing/2014/main" id="{2BFA548B-86B8-46AC-B8DC-4B83CF5FE6D2}"/>
                </a:ext>
              </a:extLst>
            </p:cNvPr>
            <p:cNvSpPr>
              <a:spLocks/>
            </p:cNvSpPr>
            <p:nvPr/>
          </p:nvSpPr>
          <p:spPr bwMode="auto">
            <a:xfrm>
              <a:off x="4126" y="1002"/>
              <a:ext cx="57" cy="108"/>
            </a:xfrm>
            <a:custGeom>
              <a:avLst/>
              <a:gdLst>
                <a:gd name="T0" fmla="*/ 0 w 226"/>
                <a:gd name="T1" fmla="*/ 363 h 408"/>
                <a:gd name="T2" fmla="*/ 45 w 226"/>
                <a:gd name="T3" fmla="*/ 408 h 408"/>
                <a:gd name="T4" fmla="*/ 136 w 226"/>
                <a:gd name="T5" fmla="*/ 363 h 408"/>
                <a:gd name="T6" fmla="*/ 226 w 226"/>
                <a:gd name="T7" fmla="*/ 46 h 408"/>
                <a:gd name="T8" fmla="*/ 181 w 226"/>
                <a:gd name="T9" fmla="*/ 0 h 408"/>
                <a:gd name="T10" fmla="*/ 90 w 226"/>
                <a:gd name="T11" fmla="*/ 46 h 408"/>
                <a:gd name="T12" fmla="*/ 0 w 226"/>
                <a:gd name="T13" fmla="*/ 363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6" h="408">
                  <a:moveTo>
                    <a:pt x="0" y="363"/>
                  </a:moveTo>
                  <a:lnTo>
                    <a:pt x="45" y="408"/>
                  </a:lnTo>
                  <a:lnTo>
                    <a:pt x="136" y="363"/>
                  </a:lnTo>
                  <a:lnTo>
                    <a:pt x="226" y="46"/>
                  </a:lnTo>
                  <a:lnTo>
                    <a:pt x="181" y="0"/>
                  </a:lnTo>
                  <a:lnTo>
                    <a:pt x="90" y="46"/>
                  </a:lnTo>
                  <a:lnTo>
                    <a:pt x="0" y="363"/>
                  </a:ln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855" name="Freeform 2471">
              <a:extLst>
                <a:ext uri="{FF2B5EF4-FFF2-40B4-BE49-F238E27FC236}">
                  <a16:creationId xmlns:a16="http://schemas.microsoft.com/office/drawing/2014/main" id="{3C6BC7D2-C106-46CE-B94F-1235858C0C7E}"/>
                </a:ext>
              </a:extLst>
            </p:cNvPr>
            <p:cNvSpPr>
              <a:spLocks/>
            </p:cNvSpPr>
            <p:nvPr/>
          </p:nvSpPr>
          <p:spPr bwMode="auto">
            <a:xfrm>
              <a:off x="4033" y="1103"/>
              <a:ext cx="100" cy="28"/>
            </a:xfrm>
            <a:custGeom>
              <a:avLst/>
              <a:gdLst>
                <a:gd name="T0" fmla="*/ 91 w 363"/>
                <a:gd name="T1" fmla="*/ 0 h 91"/>
                <a:gd name="T2" fmla="*/ 0 w 363"/>
                <a:gd name="T3" fmla="*/ 45 h 91"/>
                <a:gd name="T4" fmla="*/ 45 w 363"/>
                <a:gd name="T5" fmla="*/ 91 h 91"/>
                <a:gd name="T6" fmla="*/ 272 w 363"/>
                <a:gd name="T7" fmla="*/ 91 h 91"/>
                <a:gd name="T8" fmla="*/ 363 w 363"/>
                <a:gd name="T9" fmla="*/ 45 h 91"/>
                <a:gd name="T10" fmla="*/ 318 w 363"/>
                <a:gd name="T11" fmla="*/ 0 h 91"/>
                <a:gd name="T12" fmla="*/ 91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91" y="0"/>
                  </a:moveTo>
                  <a:lnTo>
                    <a:pt x="0" y="45"/>
                  </a:lnTo>
                  <a:lnTo>
                    <a:pt x="45" y="91"/>
                  </a:lnTo>
                  <a:lnTo>
                    <a:pt x="272" y="91"/>
                  </a:lnTo>
                  <a:lnTo>
                    <a:pt x="363" y="45"/>
                  </a:lnTo>
                  <a:lnTo>
                    <a:pt x="318" y="0"/>
                  </a:lnTo>
                  <a:lnTo>
                    <a:pt x="91" y="0"/>
                  </a:ln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856" name="Freeform 2472">
              <a:extLst>
                <a:ext uri="{FF2B5EF4-FFF2-40B4-BE49-F238E27FC236}">
                  <a16:creationId xmlns:a16="http://schemas.microsoft.com/office/drawing/2014/main" id="{0B5DA33A-9B8B-4529-92FB-5B98DE335344}"/>
                </a:ext>
              </a:extLst>
            </p:cNvPr>
            <p:cNvSpPr>
              <a:spLocks/>
            </p:cNvSpPr>
            <p:nvPr/>
          </p:nvSpPr>
          <p:spPr bwMode="auto">
            <a:xfrm>
              <a:off x="3993" y="1226"/>
              <a:ext cx="99" cy="27"/>
            </a:xfrm>
            <a:custGeom>
              <a:avLst/>
              <a:gdLst>
                <a:gd name="T0" fmla="*/ 91 w 363"/>
                <a:gd name="T1" fmla="*/ 0 h 91"/>
                <a:gd name="T2" fmla="*/ 0 w 363"/>
                <a:gd name="T3" fmla="*/ 45 h 91"/>
                <a:gd name="T4" fmla="*/ 45 w 363"/>
                <a:gd name="T5" fmla="*/ 91 h 91"/>
                <a:gd name="T6" fmla="*/ 272 w 363"/>
                <a:gd name="T7" fmla="*/ 91 h 91"/>
                <a:gd name="T8" fmla="*/ 363 w 363"/>
                <a:gd name="T9" fmla="*/ 45 h 91"/>
                <a:gd name="T10" fmla="*/ 318 w 363"/>
                <a:gd name="T11" fmla="*/ 0 h 91"/>
                <a:gd name="T12" fmla="*/ 91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91" y="0"/>
                  </a:moveTo>
                  <a:lnTo>
                    <a:pt x="0" y="45"/>
                  </a:lnTo>
                  <a:lnTo>
                    <a:pt x="45" y="91"/>
                  </a:lnTo>
                  <a:lnTo>
                    <a:pt x="272" y="91"/>
                  </a:lnTo>
                  <a:lnTo>
                    <a:pt x="363" y="45"/>
                  </a:lnTo>
                  <a:lnTo>
                    <a:pt x="318" y="0"/>
                  </a:lnTo>
                  <a:lnTo>
                    <a:pt x="91" y="0"/>
                  </a:ln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857" name="Freeform 2473">
              <a:extLst>
                <a:ext uri="{FF2B5EF4-FFF2-40B4-BE49-F238E27FC236}">
                  <a16:creationId xmlns:a16="http://schemas.microsoft.com/office/drawing/2014/main" id="{2115A70F-BB0B-441B-8969-C8A789A14876}"/>
                </a:ext>
              </a:extLst>
            </p:cNvPr>
            <p:cNvSpPr>
              <a:spLocks/>
            </p:cNvSpPr>
            <p:nvPr/>
          </p:nvSpPr>
          <p:spPr bwMode="auto">
            <a:xfrm>
              <a:off x="4074" y="981"/>
              <a:ext cx="100" cy="27"/>
            </a:xfrm>
            <a:custGeom>
              <a:avLst/>
              <a:gdLst>
                <a:gd name="T0" fmla="*/ 91 w 363"/>
                <a:gd name="T1" fmla="*/ 0 h 91"/>
                <a:gd name="T2" fmla="*/ 0 w 363"/>
                <a:gd name="T3" fmla="*/ 45 h 91"/>
                <a:gd name="T4" fmla="*/ 45 w 363"/>
                <a:gd name="T5" fmla="*/ 91 h 91"/>
                <a:gd name="T6" fmla="*/ 272 w 363"/>
                <a:gd name="T7" fmla="*/ 91 h 91"/>
                <a:gd name="T8" fmla="*/ 363 w 363"/>
                <a:gd name="T9" fmla="*/ 45 h 91"/>
                <a:gd name="T10" fmla="*/ 318 w 363"/>
                <a:gd name="T11" fmla="*/ 0 h 91"/>
                <a:gd name="T12" fmla="*/ 91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91" y="0"/>
                  </a:moveTo>
                  <a:lnTo>
                    <a:pt x="0" y="45"/>
                  </a:lnTo>
                  <a:lnTo>
                    <a:pt x="45" y="91"/>
                  </a:lnTo>
                  <a:lnTo>
                    <a:pt x="272" y="91"/>
                  </a:lnTo>
                  <a:lnTo>
                    <a:pt x="363" y="45"/>
                  </a:lnTo>
                  <a:lnTo>
                    <a:pt x="318" y="0"/>
                  </a:lnTo>
                  <a:lnTo>
                    <a:pt x="91" y="0"/>
                  </a:ln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8858" name="Group 2474">
            <a:extLst>
              <a:ext uri="{FF2B5EF4-FFF2-40B4-BE49-F238E27FC236}">
                <a16:creationId xmlns:a16="http://schemas.microsoft.com/office/drawing/2014/main" id="{E3EDEFB0-D31C-49F4-9F7E-7DA625CD17B6}"/>
              </a:ext>
            </a:extLst>
          </p:cNvPr>
          <p:cNvGrpSpPr>
            <a:grpSpLocks/>
          </p:cNvGrpSpPr>
          <p:nvPr/>
        </p:nvGrpSpPr>
        <p:grpSpPr bwMode="auto">
          <a:xfrm>
            <a:off x="2389188" y="3573463"/>
            <a:ext cx="238125" cy="431800"/>
            <a:chOff x="1507" y="981"/>
            <a:chExt cx="150" cy="272"/>
          </a:xfrm>
        </p:grpSpPr>
        <p:sp>
          <p:nvSpPr>
            <p:cNvPr id="18859" name="Freeform 2475">
              <a:extLst>
                <a:ext uri="{FF2B5EF4-FFF2-40B4-BE49-F238E27FC236}">
                  <a16:creationId xmlns:a16="http://schemas.microsoft.com/office/drawing/2014/main" id="{877748C7-8019-4E95-8332-95DDBA56C393}"/>
                </a:ext>
              </a:extLst>
            </p:cNvPr>
            <p:cNvSpPr>
              <a:spLocks/>
            </p:cNvSpPr>
            <p:nvPr/>
          </p:nvSpPr>
          <p:spPr bwMode="auto">
            <a:xfrm>
              <a:off x="1507" y="981"/>
              <a:ext cx="129" cy="34"/>
            </a:xfrm>
            <a:custGeom>
              <a:avLst/>
              <a:gdLst>
                <a:gd name="T0" fmla="*/ 45 w 363"/>
                <a:gd name="T1" fmla="*/ 0 h 91"/>
                <a:gd name="T2" fmla="*/ 0 w 363"/>
                <a:gd name="T3" fmla="*/ 46 h 91"/>
                <a:gd name="T4" fmla="*/ 45 w 363"/>
                <a:gd name="T5" fmla="*/ 91 h 91"/>
                <a:gd name="T6" fmla="*/ 318 w 363"/>
                <a:gd name="T7" fmla="*/ 91 h 91"/>
                <a:gd name="T8" fmla="*/ 363 w 363"/>
                <a:gd name="T9" fmla="*/ 46 h 91"/>
                <a:gd name="T10" fmla="*/ 318 w 363"/>
                <a:gd name="T11" fmla="*/ 0 h 91"/>
                <a:gd name="T12" fmla="*/ 45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45" y="0"/>
                  </a:moveTo>
                  <a:lnTo>
                    <a:pt x="0" y="46"/>
                  </a:lnTo>
                  <a:lnTo>
                    <a:pt x="45" y="91"/>
                  </a:lnTo>
                  <a:lnTo>
                    <a:pt x="318" y="91"/>
                  </a:lnTo>
                  <a:lnTo>
                    <a:pt x="363" y="46"/>
                  </a:lnTo>
                  <a:lnTo>
                    <a:pt x="318" y="0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860" name="Freeform 2476">
              <a:extLst>
                <a:ext uri="{FF2B5EF4-FFF2-40B4-BE49-F238E27FC236}">
                  <a16:creationId xmlns:a16="http://schemas.microsoft.com/office/drawing/2014/main" id="{2266DB20-8034-4D48-A66D-F06655ADA588}"/>
                </a:ext>
              </a:extLst>
            </p:cNvPr>
            <p:cNvSpPr>
              <a:spLocks/>
            </p:cNvSpPr>
            <p:nvPr/>
          </p:nvSpPr>
          <p:spPr bwMode="auto">
            <a:xfrm>
              <a:off x="1507" y="1100"/>
              <a:ext cx="129" cy="34"/>
            </a:xfrm>
            <a:custGeom>
              <a:avLst/>
              <a:gdLst>
                <a:gd name="T0" fmla="*/ 45 w 363"/>
                <a:gd name="T1" fmla="*/ 0 h 91"/>
                <a:gd name="T2" fmla="*/ 0 w 363"/>
                <a:gd name="T3" fmla="*/ 46 h 91"/>
                <a:gd name="T4" fmla="*/ 45 w 363"/>
                <a:gd name="T5" fmla="*/ 91 h 91"/>
                <a:gd name="T6" fmla="*/ 318 w 363"/>
                <a:gd name="T7" fmla="*/ 91 h 91"/>
                <a:gd name="T8" fmla="*/ 363 w 363"/>
                <a:gd name="T9" fmla="*/ 46 h 91"/>
                <a:gd name="T10" fmla="*/ 318 w 363"/>
                <a:gd name="T11" fmla="*/ 0 h 91"/>
                <a:gd name="T12" fmla="*/ 45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45" y="0"/>
                  </a:moveTo>
                  <a:lnTo>
                    <a:pt x="0" y="46"/>
                  </a:lnTo>
                  <a:lnTo>
                    <a:pt x="45" y="91"/>
                  </a:lnTo>
                  <a:lnTo>
                    <a:pt x="318" y="91"/>
                  </a:lnTo>
                  <a:lnTo>
                    <a:pt x="363" y="46"/>
                  </a:lnTo>
                  <a:lnTo>
                    <a:pt x="318" y="0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861" name="Freeform 2477">
              <a:extLst>
                <a:ext uri="{FF2B5EF4-FFF2-40B4-BE49-F238E27FC236}">
                  <a16:creationId xmlns:a16="http://schemas.microsoft.com/office/drawing/2014/main" id="{A015E30C-6159-4249-B4A3-FA2BE7C116ED}"/>
                </a:ext>
              </a:extLst>
            </p:cNvPr>
            <p:cNvSpPr>
              <a:spLocks/>
            </p:cNvSpPr>
            <p:nvPr/>
          </p:nvSpPr>
          <p:spPr bwMode="auto">
            <a:xfrm>
              <a:off x="1507" y="1219"/>
              <a:ext cx="129" cy="34"/>
            </a:xfrm>
            <a:custGeom>
              <a:avLst/>
              <a:gdLst>
                <a:gd name="T0" fmla="*/ 45 w 363"/>
                <a:gd name="T1" fmla="*/ 0 h 91"/>
                <a:gd name="T2" fmla="*/ 0 w 363"/>
                <a:gd name="T3" fmla="*/ 46 h 91"/>
                <a:gd name="T4" fmla="*/ 45 w 363"/>
                <a:gd name="T5" fmla="*/ 91 h 91"/>
                <a:gd name="T6" fmla="*/ 318 w 363"/>
                <a:gd name="T7" fmla="*/ 91 h 91"/>
                <a:gd name="T8" fmla="*/ 363 w 363"/>
                <a:gd name="T9" fmla="*/ 46 h 91"/>
                <a:gd name="T10" fmla="*/ 318 w 363"/>
                <a:gd name="T11" fmla="*/ 0 h 91"/>
                <a:gd name="T12" fmla="*/ 45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45" y="0"/>
                  </a:moveTo>
                  <a:lnTo>
                    <a:pt x="0" y="46"/>
                  </a:lnTo>
                  <a:lnTo>
                    <a:pt x="45" y="91"/>
                  </a:lnTo>
                  <a:lnTo>
                    <a:pt x="318" y="91"/>
                  </a:lnTo>
                  <a:lnTo>
                    <a:pt x="363" y="46"/>
                  </a:lnTo>
                  <a:lnTo>
                    <a:pt x="318" y="0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862" name="Freeform 2478">
              <a:extLst>
                <a:ext uri="{FF2B5EF4-FFF2-40B4-BE49-F238E27FC236}">
                  <a16:creationId xmlns:a16="http://schemas.microsoft.com/office/drawing/2014/main" id="{511BB664-9F8F-4492-9932-9A9D98F39CE9}"/>
                </a:ext>
              </a:extLst>
            </p:cNvPr>
            <p:cNvSpPr>
              <a:spLocks/>
            </p:cNvSpPr>
            <p:nvPr/>
          </p:nvSpPr>
          <p:spPr bwMode="auto">
            <a:xfrm>
              <a:off x="1623" y="1124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863" name="Freeform 2479">
              <a:extLst>
                <a:ext uri="{FF2B5EF4-FFF2-40B4-BE49-F238E27FC236}">
                  <a16:creationId xmlns:a16="http://schemas.microsoft.com/office/drawing/2014/main" id="{F467A156-B752-4F7F-80D8-4E34FF03E64D}"/>
                </a:ext>
              </a:extLst>
            </p:cNvPr>
            <p:cNvSpPr>
              <a:spLocks/>
            </p:cNvSpPr>
            <p:nvPr/>
          </p:nvSpPr>
          <p:spPr bwMode="auto">
            <a:xfrm>
              <a:off x="1623" y="1002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8864" name="Group 2480">
            <a:extLst>
              <a:ext uri="{FF2B5EF4-FFF2-40B4-BE49-F238E27FC236}">
                <a16:creationId xmlns:a16="http://schemas.microsoft.com/office/drawing/2014/main" id="{07581440-1713-4E0A-9287-537D40C7F8FB}"/>
              </a:ext>
            </a:extLst>
          </p:cNvPr>
          <p:cNvGrpSpPr>
            <a:grpSpLocks/>
          </p:cNvGrpSpPr>
          <p:nvPr/>
        </p:nvGrpSpPr>
        <p:grpSpPr bwMode="auto">
          <a:xfrm>
            <a:off x="6623050" y="3573463"/>
            <a:ext cx="301625" cy="431800"/>
            <a:chOff x="4174" y="981"/>
            <a:chExt cx="190" cy="272"/>
          </a:xfrm>
        </p:grpSpPr>
        <p:sp>
          <p:nvSpPr>
            <p:cNvPr id="18865" name="Freeform 2481">
              <a:extLst>
                <a:ext uri="{FF2B5EF4-FFF2-40B4-BE49-F238E27FC236}">
                  <a16:creationId xmlns:a16="http://schemas.microsoft.com/office/drawing/2014/main" id="{32BAD959-CBF0-4A22-808C-6F88FD4E6D28}"/>
                </a:ext>
              </a:extLst>
            </p:cNvPr>
            <p:cNvSpPr>
              <a:spLocks/>
            </p:cNvSpPr>
            <p:nvPr/>
          </p:nvSpPr>
          <p:spPr bwMode="auto">
            <a:xfrm>
              <a:off x="4271" y="1124"/>
              <a:ext cx="59" cy="108"/>
            </a:xfrm>
            <a:custGeom>
              <a:avLst/>
              <a:gdLst>
                <a:gd name="T0" fmla="*/ 0 w 226"/>
                <a:gd name="T1" fmla="*/ 363 h 408"/>
                <a:gd name="T2" fmla="*/ 45 w 226"/>
                <a:gd name="T3" fmla="*/ 408 h 408"/>
                <a:gd name="T4" fmla="*/ 136 w 226"/>
                <a:gd name="T5" fmla="*/ 363 h 408"/>
                <a:gd name="T6" fmla="*/ 226 w 226"/>
                <a:gd name="T7" fmla="*/ 46 h 408"/>
                <a:gd name="T8" fmla="*/ 181 w 226"/>
                <a:gd name="T9" fmla="*/ 0 h 408"/>
                <a:gd name="T10" fmla="*/ 90 w 226"/>
                <a:gd name="T11" fmla="*/ 46 h 408"/>
                <a:gd name="T12" fmla="*/ 0 w 226"/>
                <a:gd name="T13" fmla="*/ 363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6" h="408">
                  <a:moveTo>
                    <a:pt x="0" y="363"/>
                  </a:moveTo>
                  <a:lnTo>
                    <a:pt x="45" y="408"/>
                  </a:lnTo>
                  <a:lnTo>
                    <a:pt x="136" y="363"/>
                  </a:lnTo>
                  <a:lnTo>
                    <a:pt x="226" y="46"/>
                  </a:lnTo>
                  <a:lnTo>
                    <a:pt x="181" y="0"/>
                  </a:lnTo>
                  <a:lnTo>
                    <a:pt x="90" y="46"/>
                  </a:lnTo>
                  <a:lnTo>
                    <a:pt x="0" y="363"/>
                  </a:ln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866" name="Freeform 2482">
              <a:extLst>
                <a:ext uri="{FF2B5EF4-FFF2-40B4-BE49-F238E27FC236}">
                  <a16:creationId xmlns:a16="http://schemas.microsoft.com/office/drawing/2014/main" id="{BD060EB1-3340-4946-B977-99F76A4E9D12}"/>
                </a:ext>
              </a:extLst>
            </p:cNvPr>
            <p:cNvSpPr>
              <a:spLocks/>
            </p:cNvSpPr>
            <p:nvPr/>
          </p:nvSpPr>
          <p:spPr bwMode="auto">
            <a:xfrm>
              <a:off x="4307" y="1002"/>
              <a:ext cx="57" cy="108"/>
            </a:xfrm>
            <a:custGeom>
              <a:avLst/>
              <a:gdLst>
                <a:gd name="T0" fmla="*/ 0 w 226"/>
                <a:gd name="T1" fmla="*/ 363 h 408"/>
                <a:gd name="T2" fmla="*/ 45 w 226"/>
                <a:gd name="T3" fmla="*/ 408 h 408"/>
                <a:gd name="T4" fmla="*/ 136 w 226"/>
                <a:gd name="T5" fmla="*/ 363 h 408"/>
                <a:gd name="T6" fmla="*/ 226 w 226"/>
                <a:gd name="T7" fmla="*/ 46 h 408"/>
                <a:gd name="T8" fmla="*/ 181 w 226"/>
                <a:gd name="T9" fmla="*/ 0 h 408"/>
                <a:gd name="T10" fmla="*/ 90 w 226"/>
                <a:gd name="T11" fmla="*/ 46 h 408"/>
                <a:gd name="T12" fmla="*/ 0 w 226"/>
                <a:gd name="T13" fmla="*/ 363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6" h="408">
                  <a:moveTo>
                    <a:pt x="0" y="363"/>
                  </a:moveTo>
                  <a:lnTo>
                    <a:pt x="45" y="408"/>
                  </a:lnTo>
                  <a:lnTo>
                    <a:pt x="136" y="363"/>
                  </a:lnTo>
                  <a:lnTo>
                    <a:pt x="226" y="46"/>
                  </a:lnTo>
                  <a:lnTo>
                    <a:pt x="181" y="0"/>
                  </a:lnTo>
                  <a:lnTo>
                    <a:pt x="90" y="46"/>
                  </a:lnTo>
                  <a:lnTo>
                    <a:pt x="0" y="363"/>
                  </a:ln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867" name="Freeform 2483">
              <a:extLst>
                <a:ext uri="{FF2B5EF4-FFF2-40B4-BE49-F238E27FC236}">
                  <a16:creationId xmlns:a16="http://schemas.microsoft.com/office/drawing/2014/main" id="{F0C6446A-4E78-4418-9C8F-1D60C0B86EF6}"/>
                </a:ext>
              </a:extLst>
            </p:cNvPr>
            <p:cNvSpPr>
              <a:spLocks/>
            </p:cNvSpPr>
            <p:nvPr/>
          </p:nvSpPr>
          <p:spPr bwMode="auto">
            <a:xfrm>
              <a:off x="4214" y="1103"/>
              <a:ext cx="100" cy="28"/>
            </a:xfrm>
            <a:custGeom>
              <a:avLst/>
              <a:gdLst>
                <a:gd name="T0" fmla="*/ 91 w 363"/>
                <a:gd name="T1" fmla="*/ 0 h 91"/>
                <a:gd name="T2" fmla="*/ 0 w 363"/>
                <a:gd name="T3" fmla="*/ 45 h 91"/>
                <a:gd name="T4" fmla="*/ 45 w 363"/>
                <a:gd name="T5" fmla="*/ 91 h 91"/>
                <a:gd name="T6" fmla="*/ 272 w 363"/>
                <a:gd name="T7" fmla="*/ 91 h 91"/>
                <a:gd name="T8" fmla="*/ 363 w 363"/>
                <a:gd name="T9" fmla="*/ 45 h 91"/>
                <a:gd name="T10" fmla="*/ 318 w 363"/>
                <a:gd name="T11" fmla="*/ 0 h 91"/>
                <a:gd name="T12" fmla="*/ 91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91" y="0"/>
                  </a:moveTo>
                  <a:lnTo>
                    <a:pt x="0" y="45"/>
                  </a:lnTo>
                  <a:lnTo>
                    <a:pt x="45" y="91"/>
                  </a:lnTo>
                  <a:lnTo>
                    <a:pt x="272" y="91"/>
                  </a:lnTo>
                  <a:lnTo>
                    <a:pt x="363" y="45"/>
                  </a:lnTo>
                  <a:lnTo>
                    <a:pt x="318" y="0"/>
                  </a:lnTo>
                  <a:lnTo>
                    <a:pt x="91" y="0"/>
                  </a:ln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868" name="Freeform 2484">
              <a:extLst>
                <a:ext uri="{FF2B5EF4-FFF2-40B4-BE49-F238E27FC236}">
                  <a16:creationId xmlns:a16="http://schemas.microsoft.com/office/drawing/2014/main" id="{02D89338-D303-4379-8907-05C689560E76}"/>
                </a:ext>
              </a:extLst>
            </p:cNvPr>
            <p:cNvSpPr>
              <a:spLocks/>
            </p:cNvSpPr>
            <p:nvPr/>
          </p:nvSpPr>
          <p:spPr bwMode="auto">
            <a:xfrm>
              <a:off x="4174" y="1226"/>
              <a:ext cx="99" cy="27"/>
            </a:xfrm>
            <a:custGeom>
              <a:avLst/>
              <a:gdLst>
                <a:gd name="T0" fmla="*/ 91 w 363"/>
                <a:gd name="T1" fmla="*/ 0 h 91"/>
                <a:gd name="T2" fmla="*/ 0 w 363"/>
                <a:gd name="T3" fmla="*/ 45 h 91"/>
                <a:gd name="T4" fmla="*/ 45 w 363"/>
                <a:gd name="T5" fmla="*/ 91 h 91"/>
                <a:gd name="T6" fmla="*/ 272 w 363"/>
                <a:gd name="T7" fmla="*/ 91 h 91"/>
                <a:gd name="T8" fmla="*/ 363 w 363"/>
                <a:gd name="T9" fmla="*/ 45 h 91"/>
                <a:gd name="T10" fmla="*/ 318 w 363"/>
                <a:gd name="T11" fmla="*/ 0 h 91"/>
                <a:gd name="T12" fmla="*/ 91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91" y="0"/>
                  </a:moveTo>
                  <a:lnTo>
                    <a:pt x="0" y="45"/>
                  </a:lnTo>
                  <a:lnTo>
                    <a:pt x="45" y="91"/>
                  </a:lnTo>
                  <a:lnTo>
                    <a:pt x="272" y="91"/>
                  </a:lnTo>
                  <a:lnTo>
                    <a:pt x="363" y="45"/>
                  </a:lnTo>
                  <a:lnTo>
                    <a:pt x="318" y="0"/>
                  </a:lnTo>
                  <a:lnTo>
                    <a:pt x="91" y="0"/>
                  </a:ln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869" name="Freeform 2485">
              <a:extLst>
                <a:ext uri="{FF2B5EF4-FFF2-40B4-BE49-F238E27FC236}">
                  <a16:creationId xmlns:a16="http://schemas.microsoft.com/office/drawing/2014/main" id="{7436980A-13C4-4325-BE01-EADA5FA271AA}"/>
                </a:ext>
              </a:extLst>
            </p:cNvPr>
            <p:cNvSpPr>
              <a:spLocks/>
            </p:cNvSpPr>
            <p:nvPr/>
          </p:nvSpPr>
          <p:spPr bwMode="auto">
            <a:xfrm>
              <a:off x="4255" y="981"/>
              <a:ext cx="100" cy="27"/>
            </a:xfrm>
            <a:custGeom>
              <a:avLst/>
              <a:gdLst>
                <a:gd name="T0" fmla="*/ 91 w 363"/>
                <a:gd name="T1" fmla="*/ 0 h 91"/>
                <a:gd name="T2" fmla="*/ 0 w 363"/>
                <a:gd name="T3" fmla="*/ 45 h 91"/>
                <a:gd name="T4" fmla="*/ 45 w 363"/>
                <a:gd name="T5" fmla="*/ 91 h 91"/>
                <a:gd name="T6" fmla="*/ 272 w 363"/>
                <a:gd name="T7" fmla="*/ 91 h 91"/>
                <a:gd name="T8" fmla="*/ 363 w 363"/>
                <a:gd name="T9" fmla="*/ 45 h 91"/>
                <a:gd name="T10" fmla="*/ 318 w 363"/>
                <a:gd name="T11" fmla="*/ 0 h 91"/>
                <a:gd name="T12" fmla="*/ 91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91" y="0"/>
                  </a:moveTo>
                  <a:lnTo>
                    <a:pt x="0" y="45"/>
                  </a:lnTo>
                  <a:lnTo>
                    <a:pt x="45" y="91"/>
                  </a:lnTo>
                  <a:lnTo>
                    <a:pt x="272" y="91"/>
                  </a:lnTo>
                  <a:lnTo>
                    <a:pt x="363" y="45"/>
                  </a:lnTo>
                  <a:lnTo>
                    <a:pt x="318" y="0"/>
                  </a:lnTo>
                  <a:lnTo>
                    <a:pt x="91" y="0"/>
                  </a:ln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8870" name="Group 2486">
            <a:extLst>
              <a:ext uri="{FF2B5EF4-FFF2-40B4-BE49-F238E27FC236}">
                <a16:creationId xmlns:a16="http://schemas.microsoft.com/office/drawing/2014/main" id="{D7619C34-C5D8-4383-86EB-3FD980AEB258}"/>
              </a:ext>
            </a:extLst>
          </p:cNvPr>
          <p:cNvGrpSpPr>
            <a:grpSpLocks/>
          </p:cNvGrpSpPr>
          <p:nvPr/>
        </p:nvGrpSpPr>
        <p:grpSpPr bwMode="auto">
          <a:xfrm>
            <a:off x="2682875" y="3606800"/>
            <a:ext cx="269875" cy="365125"/>
            <a:chOff x="1692" y="1002"/>
            <a:chExt cx="170" cy="230"/>
          </a:xfrm>
        </p:grpSpPr>
        <p:sp>
          <p:nvSpPr>
            <p:cNvPr id="18871" name="Freeform 2487">
              <a:extLst>
                <a:ext uri="{FF2B5EF4-FFF2-40B4-BE49-F238E27FC236}">
                  <a16:creationId xmlns:a16="http://schemas.microsoft.com/office/drawing/2014/main" id="{6F3ED665-E8A9-4770-9974-93C1BDF58332}"/>
                </a:ext>
              </a:extLst>
            </p:cNvPr>
            <p:cNvSpPr>
              <a:spLocks/>
            </p:cNvSpPr>
            <p:nvPr/>
          </p:nvSpPr>
          <p:spPr bwMode="auto">
            <a:xfrm>
              <a:off x="1712" y="1100"/>
              <a:ext cx="129" cy="34"/>
            </a:xfrm>
            <a:custGeom>
              <a:avLst/>
              <a:gdLst>
                <a:gd name="T0" fmla="*/ 45 w 363"/>
                <a:gd name="T1" fmla="*/ 0 h 91"/>
                <a:gd name="T2" fmla="*/ 0 w 363"/>
                <a:gd name="T3" fmla="*/ 46 h 91"/>
                <a:gd name="T4" fmla="*/ 45 w 363"/>
                <a:gd name="T5" fmla="*/ 91 h 91"/>
                <a:gd name="T6" fmla="*/ 318 w 363"/>
                <a:gd name="T7" fmla="*/ 91 h 91"/>
                <a:gd name="T8" fmla="*/ 363 w 363"/>
                <a:gd name="T9" fmla="*/ 46 h 91"/>
                <a:gd name="T10" fmla="*/ 318 w 363"/>
                <a:gd name="T11" fmla="*/ 0 h 91"/>
                <a:gd name="T12" fmla="*/ 45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45" y="0"/>
                  </a:moveTo>
                  <a:lnTo>
                    <a:pt x="0" y="46"/>
                  </a:lnTo>
                  <a:lnTo>
                    <a:pt x="45" y="91"/>
                  </a:lnTo>
                  <a:lnTo>
                    <a:pt x="318" y="91"/>
                  </a:lnTo>
                  <a:lnTo>
                    <a:pt x="363" y="46"/>
                  </a:lnTo>
                  <a:lnTo>
                    <a:pt x="318" y="0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872" name="Freeform 2488">
              <a:extLst>
                <a:ext uri="{FF2B5EF4-FFF2-40B4-BE49-F238E27FC236}">
                  <a16:creationId xmlns:a16="http://schemas.microsoft.com/office/drawing/2014/main" id="{18B1D637-DA06-4AB3-8F55-1DC0AF61CA05}"/>
                </a:ext>
              </a:extLst>
            </p:cNvPr>
            <p:cNvSpPr>
              <a:spLocks/>
            </p:cNvSpPr>
            <p:nvPr/>
          </p:nvSpPr>
          <p:spPr bwMode="auto">
            <a:xfrm>
              <a:off x="1828" y="1124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873" name="Freeform 2489">
              <a:extLst>
                <a:ext uri="{FF2B5EF4-FFF2-40B4-BE49-F238E27FC236}">
                  <a16:creationId xmlns:a16="http://schemas.microsoft.com/office/drawing/2014/main" id="{801DFB50-2163-4073-AC6D-CA0F2C2D1AAE}"/>
                </a:ext>
              </a:extLst>
            </p:cNvPr>
            <p:cNvSpPr>
              <a:spLocks/>
            </p:cNvSpPr>
            <p:nvPr/>
          </p:nvSpPr>
          <p:spPr bwMode="auto">
            <a:xfrm>
              <a:off x="1828" y="1002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874" name="Freeform 2490">
              <a:extLst>
                <a:ext uri="{FF2B5EF4-FFF2-40B4-BE49-F238E27FC236}">
                  <a16:creationId xmlns:a16="http://schemas.microsoft.com/office/drawing/2014/main" id="{8AC92586-17B5-46D7-9440-CACE873C3071}"/>
                </a:ext>
              </a:extLst>
            </p:cNvPr>
            <p:cNvSpPr>
              <a:spLocks/>
            </p:cNvSpPr>
            <p:nvPr/>
          </p:nvSpPr>
          <p:spPr bwMode="auto">
            <a:xfrm>
              <a:off x="1692" y="1002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8875" name="Group 2491">
            <a:extLst>
              <a:ext uri="{FF2B5EF4-FFF2-40B4-BE49-F238E27FC236}">
                <a16:creationId xmlns:a16="http://schemas.microsoft.com/office/drawing/2014/main" id="{0D4C5F97-4EAC-45D6-8889-BFBE561DF7D3}"/>
              </a:ext>
            </a:extLst>
          </p:cNvPr>
          <p:cNvGrpSpPr>
            <a:grpSpLocks/>
          </p:cNvGrpSpPr>
          <p:nvPr/>
        </p:nvGrpSpPr>
        <p:grpSpPr bwMode="auto">
          <a:xfrm>
            <a:off x="6951663" y="3606800"/>
            <a:ext cx="261937" cy="365125"/>
            <a:chOff x="4381" y="1002"/>
            <a:chExt cx="165" cy="230"/>
          </a:xfrm>
        </p:grpSpPr>
        <p:sp>
          <p:nvSpPr>
            <p:cNvPr id="18876" name="Freeform 2492">
              <a:extLst>
                <a:ext uri="{FF2B5EF4-FFF2-40B4-BE49-F238E27FC236}">
                  <a16:creationId xmlns:a16="http://schemas.microsoft.com/office/drawing/2014/main" id="{A27E4572-AD90-4522-A8B2-2A7BC7F10938}"/>
                </a:ext>
              </a:extLst>
            </p:cNvPr>
            <p:cNvSpPr>
              <a:spLocks/>
            </p:cNvSpPr>
            <p:nvPr/>
          </p:nvSpPr>
          <p:spPr bwMode="auto">
            <a:xfrm>
              <a:off x="4381" y="1002"/>
              <a:ext cx="57" cy="108"/>
            </a:xfrm>
            <a:custGeom>
              <a:avLst/>
              <a:gdLst>
                <a:gd name="T0" fmla="*/ 0 w 226"/>
                <a:gd name="T1" fmla="*/ 363 h 408"/>
                <a:gd name="T2" fmla="*/ 45 w 226"/>
                <a:gd name="T3" fmla="*/ 408 h 408"/>
                <a:gd name="T4" fmla="*/ 136 w 226"/>
                <a:gd name="T5" fmla="*/ 363 h 408"/>
                <a:gd name="T6" fmla="*/ 226 w 226"/>
                <a:gd name="T7" fmla="*/ 46 h 408"/>
                <a:gd name="T8" fmla="*/ 181 w 226"/>
                <a:gd name="T9" fmla="*/ 0 h 408"/>
                <a:gd name="T10" fmla="*/ 90 w 226"/>
                <a:gd name="T11" fmla="*/ 46 h 408"/>
                <a:gd name="T12" fmla="*/ 0 w 226"/>
                <a:gd name="T13" fmla="*/ 363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6" h="408">
                  <a:moveTo>
                    <a:pt x="0" y="363"/>
                  </a:moveTo>
                  <a:lnTo>
                    <a:pt x="45" y="408"/>
                  </a:lnTo>
                  <a:lnTo>
                    <a:pt x="136" y="363"/>
                  </a:lnTo>
                  <a:lnTo>
                    <a:pt x="226" y="46"/>
                  </a:lnTo>
                  <a:lnTo>
                    <a:pt x="181" y="0"/>
                  </a:lnTo>
                  <a:lnTo>
                    <a:pt x="90" y="46"/>
                  </a:lnTo>
                  <a:lnTo>
                    <a:pt x="0" y="363"/>
                  </a:ln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877" name="Freeform 2493">
              <a:extLst>
                <a:ext uri="{FF2B5EF4-FFF2-40B4-BE49-F238E27FC236}">
                  <a16:creationId xmlns:a16="http://schemas.microsoft.com/office/drawing/2014/main" id="{5936CAB7-F1A8-4683-92EE-BF63BE2C10FA}"/>
                </a:ext>
              </a:extLst>
            </p:cNvPr>
            <p:cNvSpPr>
              <a:spLocks/>
            </p:cNvSpPr>
            <p:nvPr/>
          </p:nvSpPr>
          <p:spPr bwMode="auto">
            <a:xfrm>
              <a:off x="4453" y="1124"/>
              <a:ext cx="59" cy="108"/>
            </a:xfrm>
            <a:custGeom>
              <a:avLst/>
              <a:gdLst>
                <a:gd name="T0" fmla="*/ 0 w 226"/>
                <a:gd name="T1" fmla="*/ 363 h 408"/>
                <a:gd name="T2" fmla="*/ 45 w 226"/>
                <a:gd name="T3" fmla="*/ 408 h 408"/>
                <a:gd name="T4" fmla="*/ 136 w 226"/>
                <a:gd name="T5" fmla="*/ 363 h 408"/>
                <a:gd name="T6" fmla="*/ 226 w 226"/>
                <a:gd name="T7" fmla="*/ 46 h 408"/>
                <a:gd name="T8" fmla="*/ 181 w 226"/>
                <a:gd name="T9" fmla="*/ 0 h 408"/>
                <a:gd name="T10" fmla="*/ 90 w 226"/>
                <a:gd name="T11" fmla="*/ 46 h 408"/>
                <a:gd name="T12" fmla="*/ 0 w 226"/>
                <a:gd name="T13" fmla="*/ 363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6" h="408">
                  <a:moveTo>
                    <a:pt x="0" y="363"/>
                  </a:moveTo>
                  <a:lnTo>
                    <a:pt x="45" y="408"/>
                  </a:lnTo>
                  <a:lnTo>
                    <a:pt x="136" y="363"/>
                  </a:lnTo>
                  <a:lnTo>
                    <a:pt x="226" y="46"/>
                  </a:lnTo>
                  <a:lnTo>
                    <a:pt x="181" y="0"/>
                  </a:lnTo>
                  <a:lnTo>
                    <a:pt x="90" y="46"/>
                  </a:lnTo>
                  <a:lnTo>
                    <a:pt x="0" y="363"/>
                  </a:ln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878" name="Freeform 2494">
              <a:extLst>
                <a:ext uri="{FF2B5EF4-FFF2-40B4-BE49-F238E27FC236}">
                  <a16:creationId xmlns:a16="http://schemas.microsoft.com/office/drawing/2014/main" id="{40C2ADEC-979B-4B58-83DF-18103E66E269}"/>
                </a:ext>
              </a:extLst>
            </p:cNvPr>
            <p:cNvSpPr>
              <a:spLocks/>
            </p:cNvSpPr>
            <p:nvPr/>
          </p:nvSpPr>
          <p:spPr bwMode="auto">
            <a:xfrm>
              <a:off x="4489" y="1002"/>
              <a:ext cx="57" cy="108"/>
            </a:xfrm>
            <a:custGeom>
              <a:avLst/>
              <a:gdLst>
                <a:gd name="T0" fmla="*/ 0 w 226"/>
                <a:gd name="T1" fmla="*/ 363 h 408"/>
                <a:gd name="T2" fmla="*/ 45 w 226"/>
                <a:gd name="T3" fmla="*/ 408 h 408"/>
                <a:gd name="T4" fmla="*/ 136 w 226"/>
                <a:gd name="T5" fmla="*/ 363 h 408"/>
                <a:gd name="T6" fmla="*/ 226 w 226"/>
                <a:gd name="T7" fmla="*/ 46 h 408"/>
                <a:gd name="T8" fmla="*/ 181 w 226"/>
                <a:gd name="T9" fmla="*/ 0 h 408"/>
                <a:gd name="T10" fmla="*/ 90 w 226"/>
                <a:gd name="T11" fmla="*/ 46 h 408"/>
                <a:gd name="T12" fmla="*/ 0 w 226"/>
                <a:gd name="T13" fmla="*/ 363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6" h="408">
                  <a:moveTo>
                    <a:pt x="0" y="363"/>
                  </a:moveTo>
                  <a:lnTo>
                    <a:pt x="45" y="408"/>
                  </a:lnTo>
                  <a:lnTo>
                    <a:pt x="136" y="363"/>
                  </a:lnTo>
                  <a:lnTo>
                    <a:pt x="226" y="46"/>
                  </a:lnTo>
                  <a:lnTo>
                    <a:pt x="181" y="0"/>
                  </a:lnTo>
                  <a:lnTo>
                    <a:pt x="90" y="46"/>
                  </a:lnTo>
                  <a:lnTo>
                    <a:pt x="0" y="363"/>
                  </a:ln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879" name="Freeform 2495">
              <a:extLst>
                <a:ext uri="{FF2B5EF4-FFF2-40B4-BE49-F238E27FC236}">
                  <a16:creationId xmlns:a16="http://schemas.microsoft.com/office/drawing/2014/main" id="{40DC124E-DBBE-4B99-BFF5-CD0394B2A0EC}"/>
                </a:ext>
              </a:extLst>
            </p:cNvPr>
            <p:cNvSpPr>
              <a:spLocks/>
            </p:cNvSpPr>
            <p:nvPr/>
          </p:nvSpPr>
          <p:spPr bwMode="auto">
            <a:xfrm>
              <a:off x="4396" y="1103"/>
              <a:ext cx="100" cy="28"/>
            </a:xfrm>
            <a:custGeom>
              <a:avLst/>
              <a:gdLst>
                <a:gd name="T0" fmla="*/ 91 w 363"/>
                <a:gd name="T1" fmla="*/ 0 h 91"/>
                <a:gd name="T2" fmla="*/ 0 w 363"/>
                <a:gd name="T3" fmla="*/ 45 h 91"/>
                <a:gd name="T4" fmla="*/ 45 w 363"/>
                <a:gd name="T5" fmla="*/ 91 h 91"/>
                <a:gd name="T6" fmla="*/ 272 w 363"/>
                <a:gd name="T7" fmla="*/ 91 h 91"/>
                <a:gd name="T8" fmla="*/ 363 w 363"/>
                <a:gd name="T9" fmla="*/ 45 h 91"/>
                <a:gd name="T10" fmla="*/ 318 w 363"/>
                <a:gd name="T11" fmla="*/ 0 h 91"/>
                <a:gd name="T12" fmla="*/ 91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91" y="0"/>
                  </a:moveTo>
                  <a:lnTo>
                    <a:pt x="0" y="45"/>
                  </a:lnTo>
                  <a:lnTo>
                    <a:pt x="45" y="91"/>
                  </a:lnTo>
                  <a:lnTo>
                    <a:pt x="272" y="91"/>
                  </a:lnTo>
                  <a:lnTo>
                    <a:pt x="363" y="45"/>
                  </a:lnTo>
                  <a:lnTo>
                    <a:pt x="318" y="0"/>
                  </a:lnTo>
                  <a:lnTo>
                    <a:pt x="91" y="0"/>
                  </a:ln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8880" name="Group 2496">
            <a:extLst>
              <a:ext uri="{FF2B5EF4-FFF2-40B4-BE49-F238E27FC236}">
                <a16:creationId xmlns:a16="http://schemas.microsoft.com/office/drawing/2014/main" id="{C1EBD19F-B094-4061-B59A-D4012503CCD6}"/>
              </a:ext>
            </a:extLst>
          </p:cNvPr>
          <p:cNvGrpSpPr>
            <a:grpSpLocks/>
          </p:cNvGrpSpPr>
          <p:nvPr/>
        </p:nvGrpSpPr>
        <p:grpSpPr bwMode="auto">
          <a:xfrm>
            <a:off x="3006725" y="3573463"/>
            <a:ext cx="269875" cy="431800"/>
            <a:chOff x="1896" y="981"/>
            <a:chExt cx="170" cy="272"/>
          </a:xfrm>
        </p:grpSpPr>
        <p:sp>
          <p:nvSpPr>
            <p:cNvPr id="18881" name="Freeform 2497">
              <a:extLst>
                <a:ext uri="{FF2B5EF4-FFF2-40B4-BE49-F238E27FC236}">
                  <a16:creationId xmlns:a16="http://schemas.microsoft.com/office/drawing/2014/main" id="{E57C6E9C-5E85-4A6D-A208-F632EE4FFD71}"/>
                </a:ext>
              </a:extLst>
            </p:cNvPr>
            <p:cNvSpPr>
              <a:spLocks/>
            </p:cNvSpPr>
            <p:nvPr/>
          </p:nvSpPr>
          <p:spPr bwMode="auto">
            <a:xfrm>
              <a:off x="1916" y="981"/>
              <a:ext cx="129" cy="34"/>
            </a:xfrm>
            <a:custGeom>
              <a:avLst/>
              <a:gdLst>
                <a:gd name="T0" fmla="*/ 45 w 363"/>
                <a:gd name="T1" fmla="*/ 0 h 91"/>
                <a:gd name="T2" fmla="*/ 0 w 363"/>
                <a:gd name="T3" fmla="*/ 46 h 91"/>
                <a:gd name="T4" fmla="*/ 45 w 363"/>
                <a:gd name="T5" fmla="*/ 91 h 91"/>
                <a:gd name="T6" fmla="*/ 318 w 363"/>
                <a:gd name="T7" fmla="*/ 91 h 91"/>
                <a:gd name="T8" fmla="*/ 363 w 363"/>
                <a:gd name="T9" fmla="*/ 46 h 91"/>
                <a:gd name="T10" fmla="*/ 318 w 363"/>
                <a:gd name="T11" fmla="*/ 0 h 91"/>
                <a:gd name="T12" fmla="*/ 45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45" y="0"/>
                  </a:moveTo>
                  <a:lnTo>
                    <a:pt x="0" y="46"/>
                  </a:lnTo>
                  <a:lnTo>
                    <a:pt x="45" y="91"/>
                  </a:lnTo>
                  <a:lnTo>
                    <a:pt x="318" y="91"/>
                  </a:lnTo>
                  <a:lnTo>
                    <a:pt x="363" y="46"/>
                  </a:lnTo>
                  <a:lnTo>
                    <a:pt x="318" y="0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882" name="Freeform 2498">
              <a:extLst>
                <a:ext uri="{FF2B5EF4-FFF2-40B4-BE49-F238E27FC236}">
                  <a16:creationId xmlns:a16="http://schemas.microsoft.com/office/drawing/2014/main" id="{49EC7EF0-8905-41D5-AD42-B2409245CD6B}"/>
                </a:ext>
              </a:extLst>
            </p:cNvPr>
            <p:cNvSpPr>
              <a:spLocks/>
            </p:cNvSpPr>
            <p:nvPr/>
          </p:nvSpPr>
          <p:spPr bwMode="auto">
            <a:xfrm>
              <a:off x="1916" y="1100"/>
              <a:ext cx="129" cy="34"/>
            </a:xfrm>
            <a:custGeom>
              <a:avLst/>
              <a:gdLst>
                <a:gd name="T0" fmla="*/ 45 w 363"/>
                <a:gd name="T1" fmla="*/ 0 h 91"/>
                <a:gd name="T2" fmla="*/ 0 w 363"/>
                <a:gd name="T3" fmla="*/ 46 h 91"/>
                <a:gd name="T4" fmla="*/ 45 w 363"/>
                <a:gd name="T5" fmla="*/ 91 h 91"/>
                <a:gd name="T6" fmla="*/ 318 w 363"/>
                <a:gd name="T7" fmla="*/ 91 h 91"/>
                <a:gd name="T8" fmla="*/ 363 w 363"/>
                <a:gd name="T9" fmla="*/ 46 h 91"/>
                <a:gd name="T10" fmla="*/ 318 w 363"/>
                <a:gd name="T11" fmla="*/ 0 h 91"/>
                <a:gd name="T12" fmla="*/ 45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45" y="0"/>
                  </a:moveTo>
                  <a:lnTo>
                    <a:pt x="0" y="46"/>
                  </a:lnTo>
                  <a:lnTo>
                    <a:pt x="45" y="91"/>
                  </a:lnTo>
                  <a:lnTo>
                    <a:pt x="318" y="91"/>
                  </a:lnTo>
                  <a:lnTo>
                    <a:pt x="363" y="46"/>
                  </a:lnTo>
                  <a:lnTo>
                    <a:pt x="318" y="0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883" name="Freeform 2499">
              <a:extLst>
                <a:ext uri="{FF2B5EF4-FFF2-40B4-BE49-F238E27FC236}">
                  <a16:creationId xmlns:a16="http://schemas.microsoft.com/office/drawing/2014/main" id="{F19CA434-D7C4-4CD1-8222-869317C8D87C}"/>
                </a:ext>
              </a:extLst>
            </p:cNvPr>
            <p:cNvSpPr>
              <a:spLocks/>
            </p:cNvSpPr>
            <p:nvPr/>
          </p:nvSpPr>
          <p:spPr bwMode="auto">
            <a:xfrm>
              <a:off x="1916" y="1219"/>
              <a:ext cx="129" cy="34"/>
            </a:xfrm>
            <a:custGeom>
              <a:avLst/>
              <a:gdLst>
                <a:gd name="T0" fmla="*/ 45 w 363"/>
                <a:gd name="T1" fmla="*/ 0 h 91"/>
                <a:gd name="T2" fmla="*/ 0 w 363"/>
                <a:gd name="T3" fmla="*/ 46 h 91"/>
                <a:gd name="T4" fmla="*/ 45 w 363"/>
                <a:gd name="T5" fmla="*/ 91 h 91"/>
                <a:gd name="T6" fmla="*/ 318 w 363"/>
                <a:gd name="T7" fmla="*/ 91 h 91"/>
                <a:gd name="T8" fmla="*/ 363 w 363"/>
                <a:gd name="T9" fmla="*/ 46 h 91"/>
                <a:gd name="T10" fmla="*/ 318 w 363"/>
                <a:gd name="T11" fmla="*/ 0 h 91"/>
                <a:gd name="T12" fmla="*/ 45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45" y="0"/>
                  </a:moveTo>
                  <a:lnTo>
                    <a:pt x="0" y="46"/>
                  </a:lnTo>
                  <a:lnTo>
                    <a:pt x="45" y="91"/>
                  </a:lnTo>
                  <a:lnTo>
                    <a:pt x="318" y="91"/>
                  </a:lnTo>
                  <a:lnTo>
                    <a:pt x="363" y="46"/>
                  </a:lnTo>
                  <a:lnTo>
                    <a:pt x="318" y="0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884" name="Freeform 2500">
              <a:extLst>
                <a:ext uri="{FF2B5EF4-FFF2-40B4-BE49-F238E27FC236}">
                  <a16:creationId xmlns:a16="http://schemas.microsoft.com/office/drawing/2014/main" id="{5CB30DC6-9BAC-4348-BD0F-7FD6D28760E2}"/>
                </a:ext>
              </a:extLst>
            </p:cNvPr>
            <p:cNvSpPr>
              <a:spLocks/>
            </p:cNvSpPr>
            <p:nvPr/>
          </p:nvSpPr>
          <p:spPr bwMode="auto">
            <a:xfrm>
              <a:off x="2032" y="1124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885" name="Freeform 2501">
              <a:extLst>
                <a:ext uri="{FF2B5EF4-FFF2-40B4-BE49-F238E27FC236}">
                  <a16:creationId xmlns:a16="http://schemas.microsoft.com/office/drawing/2014/main" id="{666D6459-9705-4BFA-955E-4444149CB704}"/>
                </a:ext>
              </a:extLst>
            </p:cNvPr>
            <p:cNvSpPr>
              <a:spLocks/>
            </p:cNvSpPr>
            <p:nvPr/>
          </p:nvSpPr>
          <p:spPr bwMode="auto">
            <a:xfrm>
              <a:off x="1896" y="1002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8886" name="Group 2502">
            <a:extLst>
              <a:ext uri="{FF2B5EF4-FFF2-40B4-BE49-F238E27FC236}">
                <a16:creationId xmlns:a16="http://schemas.microsoft.com/office/drawing/2014/main" id="{3933BD2F-DED7-40D9-9E29-44626FEACA4E}"/>
              </a:ext>
            </a:extLst>
          </p:cNvPr>
          <p:cNvGrpSpPr>
            <a:grpSpLocks/>
          </p:cNvGrpSpPr>
          <p:nvPr/>
        </p:nvGrpSpPr>
        <p:grpSpPr bwMode="auto">
          <a:xfrm>
            <a:off x="7199313" y="3573463"/>
            <a:ext cx="287337" cy="431800"/>
            <a:chOff x="4537" y="981"/>
            <a:chExt cx="181" cy="272"/>
          </a:xfrm>
        </p:grpSpPr>
        <p:sp>
          <p:nvSpPr>
            <p:cNvPr id="18887" name="Freeform 2503">
              <a:extLst>
                <a:ext uri="{FF2B5EF4-FFF2-40B4-BE49-F238E27FC236}">
                  <a16:creationId xmlns:a16="http://schemas.microsoft.com/office/drawing/2014/main" id="{151D398A-925B-4A19-A353-3993FFF79737}"/>
                </a:ext>
              </a:extLst>
            </p:cNvPr>
            <p:cNvSpPr>
              <a:spLocks/>
            </p:cNvSpPr>
            <p:nvPr/>
          </p:nvSpPr>
          <p:spPr bwMode="auto">
            <a:xfrm>
              <a:off x="4562" y="1002"/>
              <a:ext cx="57" cy="108"/>
            </a:xfrm>
            <a:custGeom>
              <a:avLst/>
              <a:gdLst>
                <a:gd name="T0" fmla="*/ 0 w 226"/>
                <a:gd name="T1" fmla="*/ 363 h 408"/>
                <a:gd name="T2" fmla="*/ 45 w 226"/>
                <a:gd name="T3" fmla="*/ 408 h 408"/>
                <a:gd name="T4" fmla="*/ 136 w 226"/>
                <a:gd name="T5" fmla="*/ 363 h 408"/>
                <a:gd name="T6" fmla="*/ 226 w 226"/>
                <a:gd name="T7" fmla="*/ 46 h 408"/>
                <a:gd name="T8" fmla="*/ 181 w 226"/>
                <a:gd name="T9" fmla="*/ 0 h 408"/>
                <a:gd name="T10" fmla="*/ 90 w 226"/>
                <a:gd name="T11" fmla="*/ 46 h 408"/>
                <a:gd name="T12" fmla="*/ 0 w 226"/>
                <a:gd name="T13" fmla="*/ 363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6" h="408">
                  <a:moveTo>
                    <a:pt x="0" y="363"/>
                  </a:moveTo>
                  <a:lnTo>
                    <a:pt x="45" y="408"/>
                  </a:lnTo>
                  <a:lnTo>
                    <a:pt x="136" y="363"/>
                  </a:lnTo>
                  <a:lnTo>
                    <a:pt x="226" y="46"/>
                  </a:lnTo>
                  <a:lnTo>
                    <a:pt x="181" y="0"/>
                  </a:lnTo>
                  <a:lnTo>
                    <a:pt x="90" y="46"/>
                  </a:lnTo>
                  <a:lnTo>
                    <a:pt x="0" y="363"/>
                  </a:ln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888" name="Freeform 2504">
              <a:extLst>
                <a:ext uri="{FF2B5EF4-FFF2-40B4-BE49-F238E27FC236}">
                  <a16:creationId xmlns:a16="http://schemas.microsoft.com/office/drawing/2014/main" id="{4D8D09AA-FC54-4A69-A377-13B3CE21D87F}"/>
                </a:ext>
              </a:extLst>
            </p:cNvPr>
            <p:cNvSpPr>
              <a:spLocks/>
            </p:cNvSpPr>
            <p:nvPr/>
          </p:nvSpPr>
          <p:spPr bwMode="auto">
            <a:xfrm>
              <a:off x="4634" y="1124"/>
              <a:ext cx="59" cy="108"/>
            </a:xfrm>
            <a:custGeom>
              <a:avLst/>
              <a:gdLst>
                <a:gd name="T0" fmla="*/ 0 w 226"/>
                <a:gd name="T1" fmla="*/ 363 h 408"/>
                <a:gd name="T2" fmla="*/ 45 w 226"/>
                <a:gd name="T3" fmla="*/ 408 h 408"/>
                <a:gd name="T4" fmla="*/ 136 w 226"/>
                <a:gd name="T5" fmla="*/ 363 h 408"/>
                <a:gd name="T6" fmla="*/ 226 w 226"/>
                <a:gd name="T7" fmla="*/ 46 h 408"/>
                <a:gd name="T8" fmla="*/ 181 w 226"/>
                <a:gd name="T9" fmla="*/ 0 h 408"/>
                <a:gd name="T10" fmla="*/ 90 w 226"/>
                <a:gd name="T11" fmla="*/ 46 h 408"/>
                <a:gd name="T12" fmla="*/ 0 w 226"/>
                <a:gd name="T13" fmla="*/ 363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6" h="408">
                  <a:moveTo>
                    <a:pt x="0" y="363"/>
                  </a:moveTo>
                  <a:lnTo>
                    <a:pt x="45" y="408"/>
                  </a:lnTo>
                  <a:lnTo>
                    <a:pt x="136" y="363"/>
                  </a:lnTo>
                  <a:lnTo>
                    <a:pt x="226" y="46"/>
                  </a:lnTo>
                  <a:lnTo>
                    <a:pt x="181" y="0"/>
                  </a:lnTo>
                  <a:lnTo>
                    <a:pt x="90" y="46"/>
                  </a:lnTo>
                  <a:lnTo>
                    <a:pt x="0" y="363"/>
                  </a:ln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889" name="Freeform 2505">
              <a:extLst>
                <a:ext uri="{FF2B5EF4-FFF2-40B4-BE49-F238E27FC236}">
                  <a16:creationId xmlns:a16="http://schemas.microsoft.com/office/drawing/2014/main" id="{41FB6ECE-F28D-4509-B16B-E2E75AD522D2}"/>
                </a:ext>
              </a:extLst>
            </p:cNvPr>
            <p:cNvSpPr>
              <a:spLocks/>
            </p:cNvSpPr>
            <p:nvPr/>
          </p:nvSpPr>
          <p:spPr bwMode="auto">
            <a:xfrm>
              <a:off x="4577" y="1103"/>
              <a:ext cx="100" cy="28"/>
            </a:xfrm>
            <a:custGeom>
              <a:avLst/>
              <a:gdLst>
                <a:gd name="T0" fmla="*/ 91 w 363"/>
                <a:gd name="T1" fmla="*/ 0 h 91"/>
                <a:gd name="T2" fmla="*/ 0 w 363"/>
                <a:gd name="T3" fmla="*/ 45 h 91"/>
                <a:gd name="T4" fmla="*/ 45 w 363"/>
                <a:gd name="T5" fmla="*/ 91 h 91"/>
                <a:gd name="T6" fmla="*/ 272 w 363"/>
                <a:gd name="T7" fmla="*/ 91 h 91"/>
                <a:gd name="T8" fmla="*/ 363 w 363"/>
                <a:gd name="T9" fmla="*/ 45 h 91"/>
                <a:gd name="T10" fmla="*/ 318 w 363"/>
                <a:gd name="T11" fmla="*/ 0 h 91"/>
                <a:gd name="T12" fmla="*/ 91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91" y="0"/>
                  </a:moveTo>
                  <a:lnTo>
                    <a:pt x="0" y="45"/>
                  </a:lnTo>
                  <a:lnTo>
                    <a:pt x="45" y="91"/>
                  </a:lnTo>
                  <a:lnTo>
                    <a:pt x="272" y="91"/>
                  </a:lnTo>
                  <a:lnTo>
                    <a:pt x="363" y="45"/>
                  </a:lnTo>
                  <a:lnTo>
                    <a:pt x="318" y="0"/>
                  </a:lnTo>
                  <a:lnTo>
                    <a:pt x="91" y="0"/>
                  </a:ln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890" name="Freeform 2506">
              <a:extLst>
                <a:ext uri="{FF2B5EF4-FFF2-40B4-BE49-F238E27FC236}">
                  <a16:creationId xmlns:a16="http://schemas.microsoft.com/office/drawing/2014/main" id="{0794DCA8-5A27-426E-9DDB-58050BF0C3C3}"/>
                </a:ext>
              </a:extLst>
            </p:cNvPr>
            <p:cNvSpPr>
              <a:spLocks/>
            </p:cNvSpPr>
            <p:nvPr/>
          </p:nvSpPr>
          <p:spPr bwMode="auto">
            <a:xfrm>
              <a:off x="4537" y="1226"/>
              <a:ext cx="99" cy="27"/>
            </a:xfrm>
            <a:custGeom>
              <a:avLst/>
              <a:gdLst>
                <a:gd name="T0" fmla="*/ 91 w 363"/>
                <a:gd name="T1" fmla="*/ 0 h 91"/>
                <a:gd name="T2" fmla="*/ 0 w 363"/>
                <a:gd name="T3" fmla="*/ 45 h 91"/>
                <a:gd name="T4" fmla="*/ 45 w 363"/>
                <a:gd name="T5" fmla="*/ 91 h 91"/>
                <a:gd name="T6" fmla="*/ 272 w 363"/>
                <a:gd name="T7" fmla="*/ 91 h 91"/>
                <a:gd name="T8" fmla="*/ 363 w 363"/>
                <a:gd name="T9" fmla="*/ 45 h 91"/>
                <a:gd name="T10" fmla="*/ 318 w 363"/>
                <a:gd name="T11" fmla="*/ 0 h 91"/>
                <a:gd name="T12" fmla="*/ 91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91" y="0"/>
                  </a:moveTo>
                  <a:lnTo>
                    <a:pt x="0" y="45"/>
                  </a:lnTo>
                  <a:lnTo>
                    <a:pt x="45" y="91"/>
                  </a:lnTo>
                  <a:lnTo>
                    <a:pt x="272" y="91"/>
                  </a:lnTo>
                  <a:lnTo>
                    <a:pt x="363" y="45"/>
                  </a:lnTo>
                  <a:lnTo>
                    <a:pt x="318" y="0"/>
                  </a:lnTo>
                  <a:lnTo>
                    <a:pt x="91" y="0"/>
                  </a:ln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891" name="Freeform 2507">
              <a:extLst>
                <a:ext uri="{FF2B5EF4-FFF2-40B4-BE49-F238E27FC236}">
                  <a16:creationId xmlns:a16="http://schemas.microsoft.com/office/drawing/2014/main" id="{B24699AC-2951-41E4-BBCF-59FE1B6671CD}"/>
                </a:ext>
              </a:extLst>
            </p:cNvPr>
            <p:cNvSpPr>
              <a:spLocks/>
            </p:cNvSpPr>
            <p:nvPr/>
          </p:nvSpPr>
          <p:spPr bwMode="auto">
            <a:xfrm>
              <a:off x="4618" y="981"/>
              <a:ext cx="100" cy="27"/>
            </a:xfrm>
            <a:custGeom>
              <a:avLst/>
              <a:gdLst>
                <a:gd name="T0" fmla="*/ 91 w 363"/>
                <a:gd name="T1" fmla="*/ 0 h 91"/>
                <a:gd name="T2" fmla="*/ 0 w 363"/>
                <a:gd name="T3" fmla="*/ 45 h 91"/>
                <a:gd name="T4" fmla="*/ 45 w 363"/>
                <a:gd name="T5" fmla="*/ 91 h 91"/>
                <a:gd name="T6" fmla="*/ 272 w 363"/>
                <a:gd name="T7" fmla="*/ 91 h 91"/>
                <a:gd name="T8" fmla="*/ 363 w 363"/>
                <a:gd name="T9" fmla="*/ 45 h 91"/>
                <a:gd name="T10" fmla="*/ 318 w 363"/>
                <a:gd name="T11" fmla="*/ 0 h 91"/>
                <a:gd name="T12" fmla="*/ 91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91" y="0"/>
                  </a:moveTo>
                  <a:lnTo>
                    <a:pt x="0" y="45"/>
                  </a:lnTo>
                  <a:lnTo>
                    <a:pt x="45" y="91"/>
                  </a:lnTo>
                  <a:lnTo>
                    <a:pt x="272" y="91"/>
                  </a:lnTo>
                  <a:lnTo>
                    <a:pt x="363" y="45"/>
                  </a:lnTo>
                  <a:lnTo>
                    <a:pt x="318" y="0"/>
                  </a:lnTo>
                  <a:lnTo>
                    <a:pt x="91" y="0"/>
                  </a:ln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8892" name="Group 2508">
            <a:extLst>
              <a:ext uri="{FF2B5EF4-FFF2-40B4-BE49-F238E27FC236}">
                <a16:creationId xmlns:a16="http://schemas.microsoft.com/office/drawing/2014/main" id="{EAD885BA-1DB4-4B65-A096-29257240A22C}"/>
              </a:ext>
            </a:extLst>
          </p:cNvPr>
          <p:cNvGrpSpPr>
            <a:grpSpLocks/>
          </p:cNvGrpSpPr>
          <p:nvPr/>
        </p:nvGrpSpPr>
        <p:grpSpPr bwMode="auto">
          <a:xfrm>
            <a:off x="3332163" y="3573463"/>
            <a:ext cx="269875" cy="431800"/>
            <a:chOff x="2101" y="981"/>
            <a:chExt cx="170" cy="272"/>
          </a:xfrm>
        </p:grpSpPr>
        <p:sp>
          <p:nvSpPr>
            <p:cNvPr id="18893" name="Freeform 2509">
              <a:extLst>
                <a:ext uri="{FF2B5EF4-FFF2-40B4-BE49-F238E27FC236}">
                  <a16:creationId xmlns:a16="http://schemas.microsoft.com/office/drawing/2014/main" id="{81B36105-D011-43B0-B518-09F5548E3AB8}"/>
                </a:ext>
              </a:extLst>
            </p:cNvPr>
            <p:cNvSpPr>
              <a:spLocks/>
            </p:cNvSpPr>
            <p:nvPr/>
          </p:nvSpPr>
          <p:spPr bwMode="auto">
            <a:xfrm>
              <a:off x="2121" y="981"/>
              <a:ext cx="129" cy="34"/>
            </a:xfrm>
            <a:custGeom>
              <a:avLst/>
              <a:gdLst>
                <a:gd name="T0" fmla="*/ 45 w 363"/>
                <a:gd name="T1" fmla="*/ 0 h 91"/>
                <a:gd name="T2" fmla="*/ 0 w 363"/>
                <a:gd name="T3" fmla="*/ 46 h 91"/>
                <a:gd name="T4" fmla="*/ 45 w 363"/>
                <a:gd name="T5" fmla="*/ 91 h 91"/>
                <a:gd name="T6" fmla="*/ 318 w 363"/>
                <a:gd name="T7" fmla="*/ 91 h 91"/>
                <a:gd name="T8" fmla="*/ 363 w 363"/>
                <a:gd name="T9" fmla="*/ 46 h 91"/>
                <a:gd name="T10" fmla="*/ 318 w 363"/>
                <a:gd name="T11" fmla="*/ 0 h 91"/>
                <a:gd name="T12" fmla="*/ 45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45" y="0"/>
                  </a:moveTo>
                  <a:lnTo>
                    <a:pt x="0" y="46"/>
                  </a:lnTo>
                  <a:lnTo>
                    <a:pt x="45" y="91"/>
                  </a:lnTo>
                  <a:lnTo>
                    <a:pt x="318" y="91"/>
                  </a:lnTo>
                  <a:lnTo>
                    <a:pt x="363" y="46"/>
                  </a:lnTo>
                  <a:lnTo>
                    <a:pt x="318" y="0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894" name="Freeform 2510">
              <a:extLst>
                <a:ext uri="{FF2B5EF4-FFF2-40B4-BE49-F238E27FC236}">
                  <a16:creationId xmlns:a16="http://schemas.microsoft.com/office/drawing/2014/main" id="{43E5080A-CD77-44D7-BC54-02D81B17D3ED}"/>
                </a:ext>
              </a:extLst>
            </p:cNvPr>
            <p:cNvSpPr>
              <a:spLocks/>
            </p:cNvSpPr>
            <p:nvPr/>
          </p:nvSpPr>
          <p:spPr bwMode="auto">
            <a:xfrm>
              <a:off x="2121" y="1100"/>
              <a:ext cx="129" cy="34"/>
            </a:xfrm>
            <a:custGeom>
              <a:avLst/>
              <a:gdLst>
                <a:gd name="T0" fmla="*/ 45 w 363"/>
                <a:gd name="T1" fmla="*/ 0 h 91"/>
                <a:gd name="T2" fmla="*/ 0 w 363"/>
                <a:gd name="T3" fmla="*/ 46 h 91"/>
                <a:gd name="T4" fmla="*/ 45 w 363"/>
                <a:gd name="T5" fmla="*/ 91 h 91"/>
                <a:gd name="T6" fmla="*/ 318 w 363"/>
                <a:gd name="T7" fmla="*/ 91 h 91"/>
                <a:gd name="T8" fmla="*/ 363 w 363"/>
                <a:gd name="T9" fmla="*/ 46 h 91"/>
                <a:gd name="T10" fmla="*/ 318 w 363"/>
                <a:gd name="T11" fmla="*/ 0 h 91"/>
                <a:gd name="T12" fmla="*/ 45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45" y="0"/>
                  </a:moveTo>
                  <a:lnTo>
                    <a:pt x="0" y="46"/>
                  </a:lnTo>
                  <a:lnTo>
                    <a:pt x="45" y="91"/>
                  </a:lnTo>
                  <a:lnTo>
                    <a:pt x="318" y="91"/>
                  </a:lnTo>
                  <a:lnTo>
                    <a:pt x="363" y="46"/>
                  </a:lnTo>
                  <a:lnTo>
                    <a:pt x="318" y="0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895" name="Freeform 2511">
              <a:extLst>
                <a:ext uri="{FF2B5EF4-FFF2-40B4-BE49-F238E27FC236}">
                  <a16:creationId xmlns:a16="http://schemas.microsoft.com/office/drawing/2014/main" id="{C840ED96-C770-48E9-B73D-C841769D88F0}"/>
                </a:ext>
              </a:extLst>
            </p:cNvPr>
            <p:cNvSpPr>
              <a:spLocks/>
            </p:cNvSpPr>
            <p:nvPr/>
          </p:nvSpPr>
          <p:spPr bwMode="auto">
            <a:xfrm>
              <a:off x="2121" y="1219"/>
              <a:ext cx="129" cy="34"/>
            </a:xfrm>
            <a:custGeom>
              <a:avLst/>
              <a:gdLst>
                <a:gd name="T0" fmla="*/ 45 w 363"/>
                <a:gd name="T1" fmla="*/ 0 h 91"/>
                <a:gd name="T2" fmla="*/ 0 w 363"/>
                <a:gd name="T3" fmla="*/ 46 h 91"/>
                <a:gd name="T4" fmla="*/ 45 w 363"/>
                <a:gd name="T5" fmla="*/ 91 h 91"/>
                <a:gd name="T6" fmla="*/ 318 w 363"/>
                <a:gd name="T7" fmla="*/ 91 h 91"/>
                <a:gd name="T8" fmla="*/ 363 w 363"/>
                <a:gd name="T9" fmla="*/ 46 h 91"/>
                <a:gd name="T10" fmla="*/ 318 w 363"/>
                <a:gd name="T11" fmla="*/ 0 h 91"/>
                <a:gd name="T12" fmla="*/ 45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45" y="0"/>
                  </a:moveTo>
                  <a:lnTo>
                    <a:pt x="0" y="46"/>
                  </a:lnTo>
                  <a:lnTo>
                    <a:pt x="45" y="91"/>
                  </a:lnTo>
                  <a:lnTo>
                    <a:pt x="318" y="91"/>
                  </a:lnTo>
                  <a:lnTo>
                    <a:pt x="363" y="46"/>
                  </a:lnTo>
                  <a:lnTo>
                    <a:pt x="318" y="0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896" name="Freeform 2512">
              <a:extLst>
                <a:ext uri="{FF2B5EF4-FFF2-40B4-BE49-F238E27FC236}">
                  <a16:creationId xmlns:a16="http://schemas.microsoft.com/office/drawing/2014/main" id="{FDD14D12-915F-40FB-9D54-80F309203A93}"/>
                </a:ext>
              </a:extLst>
            </p:cNvPr>
            <p:cNvSpPr>
              <a:spLocks/>
            </p:cNvSpPr>
            <p:nvPr/>
          </p:nvSpPr>
          <p:spPr bwMode="auto">
            <a:xfrm>
              <a:off x="2101" y="1124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897" name="Freeform 2513">
              <a:extLst>
                <a:ext uri="{FF2B5EF4-FFF2-40B4-BE49-F238E27FC236}">
                  <a16:creationId xmlns:a16="http://schemas.microsoft.com/office/drawing/2014/main" id="{4150E032-702D-4F4E-BB46-A63858422861}"/>
                </a:ext>
              </a:extLst>
            </p:cNvPr>
            <p:cNvSpPr>
              <a:spLocks/>
            </p:cNvSpPr>
            <p:nvPr/>
          </p:nvSpPr>
          <p:spPr bwMode="auto">
            <a:xfrm>
              <a:off x="2237" y="1124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898" name="Freeform 2514">
              <a:extLst>
                <a:ext uri="{FF2B5EF4-FFF2-40B4-BE49-F238E27FC236}">
                  <a16:creationId xmlns:a16="http://schemas.microsoft.com/office/drawing/2014/main" id="{AA7E95FB-1855-4CE2-8176-87B2073C61E0}"/>
                </a:ext>
              </a:extLst>
            </p:cNvPr>
            <p:cNvSpPr>
              <a:spLocks/>
            </p:cNvSpPr>
            <p:nvPr/>
          </p:nvSpPr>
          <p:spPr bwMode="auto">
            <a:xfrm>
              <a:off x="2101" y="1002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8899" name="Group 2515">
            <a:extLst>
              <a:ext uri="{FF2B5EF4-FFF2-40B4-BE49-F238E27FC236}">
                <a16:creationId xmlns:a16="http://schemas.microsoft.com/office/drawing/2014/main" id="{AA3B5460-42EC-4917-A334-2055C0B10FED}"/>
              </a:ext>
            </a:extLst>
          </p:cNvPr>
          <p:cNvGrpSpPr>
            <a:grpSpLocks/>
          </p:cNvGrpSpPr>
          <p:nvPr/>
        </p:nvGrpSpPr>
        <p:grpSpPr bwMode="auto">
          <a:xfrm>
            <a:off x="7470775" y="3573463"/>
            <a:ext cx="304800" cy="431800"/>
            <a:chOff x="4708" y="981"/>
            <a:chExt cx="192" cy="272"/>
          </a:xfrm>
        </p:grpSpPr>
        <p:sp>
          <p:nvSpPr>
            <p:cNvPr id="18900" name="Freeform 2516">
              <a:extLst>
                <a:ext uri="{FF2B5EF4-FFF2-40B4-BE49-F238E27FC236}">
                  <a16:creationId xmlns:a16="http://schemas.microsoft.com/office/drawing/2014/main" id="{D0630D4F-77FD-4B59-918B-EA89080929FD}"/>
                </a:ext>
              </a:extLst>
            </p:cNvPr>
            <p:cNvSpPr>
              <a:spLocks/>
            </p:cNvSpPr>
            <p:nvPr/>
          </p:nvSpPr>
          <p:spPr bwMode="auto">
            <a:xfrm>
              <a:off x="4708" y="1124"/>
              <a:ext cx="58" cy="108"/>
            </a:xfrm>
            <a:custGeom>
              <a:avLst/>
              <a:gdLst>
                <a:gd name="T0" fmla="*/ 0 w 226"/>
                <a:gd name="T1" fmla="*/ 363 h 408"/>
                <a:gd name="T2" fmla="*/ 45 w 226"/>
                <a:gd name="T3" fmla="*/ 408 h 408"/>
                <a:gd name="T4" fmla="*/ 136 w 226"/>
                <a:gd name="T5" fmla="*/ 363 h 408"/>
                <a:gd name="T6" fmla="*/ 226 w 226"/>
                <a:gd name="T7" fmla="*/ 46 h 408"/>
                <a:gd name="T8" fmla="*/ 181 w 226"/>
                <a:gd name="T9" fmla="*/ 0 h 408"/>
                <a:gd name="T10" fmla="*/ 90 w 226"/>
                <a:gd name="T11" fmla="*/ 46 h 408"/>
                <a:gd name="T12" fmla="*/ 0 w 226"/>
                <a:gd name="T13" fmla="*/ 363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6" h="408">
                  <a:moveTo>
                    <a:pt x="0" y="363"/>
                  </a:moveTo>
                  <a:lnTo>
                    <a:pt x="45" y="408"/>
                  </a:lnTo>
                  <a:lnTo>
                    <a:pt x="136" y="363"/>
                  </a:lnTo>
                  <a:lnTo>
                    <a:pt x="226" y="46"/>
                  </a:lnTo>
                  <a:lnTo>
                    <a:pt x="181" y="0"/>
                  </a:lnTo>
                  <a:lnTo>
                    <a:pt x="90" y="46"/>
                  </a:lnTo>
                  <a:lnTo>
                    <a:pt x="0" y="363"/>
                  </a:ln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901" name="Freeform 2517">
              <a:extLst>
                <a:ext uri="{FF2B5EF4-FFF2-40B4-BE49-F238E27FC236}">
                  <a16:creationId xmlns:a16="http://schemas.microsoft.com/office/drawing/2014/main" id="{7CEAA7D2-EBCD-4DE9-9757-C46DB670A11F}"/>
                </a:ext>
              </a:extLst>
            </p:cNvPr>
            <p:cNvSpPr>
              <a:spLocks/>
            </p:cNvSpPr>
            <p:nvPr/>
          </p:nvSpPr>
          <p:spPr bwMode="auto">
            <a:xfrm>
              <a:off x="4744" y="1002"/>
              <a:ext cx="57" cy="108"/>
            </a:xfrm>
            <a:custGeom>
              <a:avLst/>
              <a:gdLst>
                <a:gd name="T0" fmla="*/ 0 w 226"/>
                <a:gd name="T1" fmla="*/ 363 h 408"/>
                <a:gd name="T2" fmla="*/ 45 w 226"/>
                <a:gd name="T3" fmla="*/ 408 h 408"/>
                <a:gd name="T4" fmla="*/ 136 w 226"/>
                <a:gd name="T5" fmla="*/ 363 h 408"/>
                <a:gd name="T6" fmla="*/ 226 w 226"/>
                <a:gd name="T7" fmla="*/ 46 h 408"/>
                <a:gd name="T8" fmla="*/ 181 w 226"/>
                <a:gd name="T9" fmla="*/ 0 h 408"/>
                <a:gd name="T10" fmla="*/ 90 w 226"/>
                <a:gd name="T11" fmla="*/ 46 h 408"/>
                <a:gd name="T12" fmla="*/ 0 w 226"/>
                <a:gd name="T13" fmla="*/ 363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6" h="408">
                  <a:moveTo>
                    <a:pt x="0" y="363"/>
                  </a:moveTo>
                  <a:lnTo>
                    <a:pt x="45" y="408"/>
                  </a:lnTo>
                  <a:lnTo>
                    <a:pt x="136" y="363"/>
                  </a:lnTo>
                  <a:lnTo>
                    <a:pt x="226" y="46"/>
                  </a:lnTo>
                  <a:lnTo>
                    <a:pt x="181" y="0"/>
                  </a:lnTo>
                  <a:lnTo>
                    <a:pt x="90" y="46"/>
                  </a:lnTo>
                  <a:lnTo>
                    <a:pt x="0" y="363"/>
                  </a:ln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902" name="Freeform 2518">
              <a:extLst>
                <a:ext uri="{FF2B5EF4-FFF2-40B4-BE49-F238E27FC236}">
                  <a16:creationId xmlns:a16="http://schemas.microsoft.com/office/drawing/2014/main" id="{88985934-B116-48AD-833A-F99C932886B4}"/>
                </a:ext>
              </a:extLst>
            </p:cNvPr>
            <p:cNvSpPr>
              <a:spLocks/>
            </p:cNvSpPr>
            <p:nvPr/>
          </p:nvSpPr>
          <p:spPr bwMode="auto">
            <a:xfrm>
              <a:off x="4816" y="1124"/>
              <a:ext cx="59" cy="108"/>
            </a:xfrm>
            <a:custGeom>
              <a:avLst/>
              <a:gdLst>
                <a:gd name="T0" fmla="*/ 0 w 226"/>
                <a:gd name="T1" fmla="*/ 363 h 408"/>
                <a:gd name="T2" fmla="*/ 45 w 226"/>
                <a:gd name="T3" fmla="*/ 408 h 408"/>
                <a:gd name="T4" fmla="*/ 136 w 226"/>
                <a:gd name="T5" fmla="*/ 363 h 408"/>
                <a:gd name="T6" fmla="*/ 226 w 226"/>
                <a:gd name="T7" fmla="*/ 46 h 408"/>
                <a:gd name="T8" fmla="*/ 181 w 226"/>
                <a:gd name="T9" fmla="*/ 0 h 408"/>
                <a:gd name="T10" fmla="*/ 90 w 226"/>
                <a:gd name="T11" fmla="*/ 46 h 408"/>
                <a:gd name="T12" fmla="*/ 0 w 226"/>
                <a:gd name="T13" fmla="*/ 363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6" h="408">
                  <a:moveTo>
                    <a:pt x="0" y="363"/>
                  </a:moveTo>
                  <a:lnTo>
                    <a:pt x="45" y="408"/>
                  </a:lnTo>
                  <a:lnTo>
                    <a:pt x="136" y="363"/>
                  </a:lnTo>
                  <a:lnTo>
                    <a:pt x="226" y="46"/>
                  </a:lnTo>
                  <a:lnTo>
                    <a:pt x="181" y="0"/>
                  </a:lnTo>
                  <a:lnTo>
                    <a:pt x="90" y="46"/>
                  </a:lnTo>
                  <a:lnTo>
                    <a:pt x="0" y="363"/>
                  </a:ln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903" name="Freeform 2519">
              <a:extLst>
                <a:ext uri="{FF2B5EF4-FFF2-40B4-BE49-F238E27FC236}">
                  <a16:creationId xmlns:a16="http://schemas.microsoft.com/office/drawing/2014/main" id="{52E33F0D-39F7-4445-912C-E6E79D4BB6F9}"/>
                </a:ext>
              </a:extLst>
            </p:cNvPr>
            <p:cNvSpPr>
              <a:spLocks/>
            </p:cNvSpPr>
            <p:nvPr/>
          </p:nvSpPr>
          <p:spPr bwMode="auto">
            <a:xfrm>
              <a:off x="4759" y="1103"/>
              <a:ext cx="100" cy="28"/>
            </a:xfrm>
            <a:custGeom>
              <a:avLst/>
              <a:gdLst>
                <a:gd name="T0" fmla="*/ 91 w 363"/>
                <a:gd name="T1" fmla="*/ 0 h 91"/>
                <a:gd name="T2" fmla="*/ 0 w 363"/>
                <a:gd name="T3" fmla="*/ 45 h 91"/>
                <a:gd name="T4" fmla="*/ 45 w 363"/>
                <a:gd name="T5" fmla="*/ 91 h 91"/>
                <a:gd name="T6" fmla="*/ 272 w 363"/>
                <a:gd name="T7" fmla="*/ 91 h 91"/>
                <a:gd name="T8" fmla="*/ 363 w 363"/>
                <a:gd name="T9" fmla="*/ 45 h 91"/>
                <a:gd name="T10" fmla="*/ 318 w 363"/>
                <a:gd name="T11" fmla="*/ 0 h 91"/>
                <a:gd name="T12" fmla="*/ 91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91" y="0"/>
                  </a:moveTo>
                  <a:lnTo>
                    <a:pt x="0" y="45"/>
                  </a:lnTo>
                  <a:lnTo>
                    <a:pt x="45" y="91"/>
                  </a:lnTo>
                  <a:lnTo>
                    <a:pt x="272" y="91"/>
                  </a:lnTo>
                  <a:lnTo>
                    <a:pt x="363" y="45"/>
                  </a:lnTo>
                  <a:lnTo>
                    <a:pt x="318" y="0"/>
                  </a:lnTo>
                  <a:lnTo>
                    <a:pt x="91" y="0"/>
                  </a:ln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904" name="Freeform 2520">
              <a:extLst>
                <a:ext uri="{FF2B5EF4-FFF2-40B4-BE49-F238E27FC236}">
                  <a16:creationId xmlns:a16="http://schemas.microsoft.com/office/drawing/2014/main" id="{AB33BB61-DE19-40E0-BAAA-A477F2A0B20B}"/>
                </a:ext>
              </a:extLst>
            </p:cNvPr>
            <p:cNvSpPr>
              <a:spLocks/>
            </p:cNvSpPr>
            <p:nvPr/>
          </p:nvSpPr>
          <p:spPr bwMode="auto">
            <a:xfrm>
              <a:off x="4719" y="1226"/>
              <a:ext cx="99" cy="27"/>
            </a:xfrm>
            <a:custGeom>
              <a:avLst/>
              <a:gdLst>
                <a:gd name="T0" fmla="*/ 91 w 363"/>
                <a:gd name="T1" fmla="*/ 0 h 91"/>
                <a:gd name="T2" fmla="*/ 0 w 363"/>
                <a:gd name="T3" fmla="*/ 45 h 91"/>
                <a:gd name="T4" fmla="*/ 45 w 363"/>
                <a:gd name="T5" fmla="*/ 91 h 91"/>
                <a:gd name="T6" fmla="*/ 272 w 363"/>
                <a:gd name="T7" fmla="*/ 91 h 91"/>
                <a:gd name="T8" fmla="*/ 363 w 363"/>
                <a:gd name="T9" fmla="*/ 45 h 91"/>
                <a:gd name="T10" fmla="*/ 318 w 363"/>
                <a:gd name="T11" fmla="*/ 0 h 91"/>
                <a:gd name="T12" fmla="*/ 91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91" y="0"/>
                  </a:moveTo>
                  <a:lnTo>
                    <a:pt x="0" y="45"/>
                  </a:lnTo>
                  <a:lnTo>
                    <a:pt x="45" y="91"/>
                  </a:lnTo>
                  <a:lnTo>
                    <a:pt x="272" y="91"/>
                  </a:lnTo>
                  <a:lnTo>
                    <a:pt x="363" y="45"/>
                  </a:lnTo>
                  <a:lnTo>
                    <a:pt x="318" y="0"/>
                  </a:lnTo>
                  <a:lnTo>
                    <a:pt x="91" y="0"/>
                  </a:ln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905" name="Freeform 2521">
              <a:extLst>
                <a:ext uri="{FF2B5EF4-FFF2-40B4-BE49-F238E27FC236}">
                  <a16:creationId xmlns:a16="http://schemas.microsoft.com/office/drawing/2014/main" id="{64468F18-7E70-4159-A1BD-F70D3D35F8E0}"/>
                </a:ext>
              </a:extLst>
            </p:cNvPr>
            <p:cNvSpPr>
              <a:spLocks/>
            </p:cNvSpPr>
            <p:nvPr/>
          </p:nvSpPr>
          <p:spPr bwMode="auto">
            <a:xfrm>
              <a:off x="4800" y="981"/>
              <a:ext cx="100" cy="27"/>
            </a:xfrm>
            <a:custGeom>
              <a:avLst/>
              <a:gdLst>
                <a:gd name="T0" fmla="*/ 91 w 363"/>
                <a:gd name="T1" fmla="*/ 0 h 91"/>
                <a:gd name="T2" fmla="*/ 0 w 363"/>
                <a:gd name="T3" fmla="*/ 45 h 91"/>
                <a:gd name="T4" fmla="*/ 45 w 363"/>
                <a:gd name="T5" fmla="*/ 91 h 91"/>
                <a:gd name="T6" fmla="*/ 272 w 363"/>
                <a:gd name="T7" fmla="*/ 91 h 91"/>
                <a:gd name="T8" fmla="*/ 363 w 363"/>
                <a:gd name="T9" fmla="*/ 45 h 91"/>
                <a:gd name="T10" fmla="*/ 318 w 363"/>
                <a:gd name="T11" fmla="*/ 0 h 91"/>
                <a:gd name="T12" fmla="*/ 91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91" y="0"/>
                  </a:moveTo>
                  <a:lnTo>
                    <a:pt x="0" y="45"/>
                  </a:lnTo>
                  <a:lnTo>
                    <a:pt x="45" y="91"/>
                  </a:lnTo>
                  <a:lnTo>
                    <a:pt x="272" y="91"/>
                  </a:lnTo>
                  <a:lnTo>
                    <a:pt x="363" y="45"/>
                  </a:lnTo>
                  <a:lnTo>
                    <a:pt x="318" y="0"/>
                  </a:lnTo>
                  <a:lnTo>
                    <a:pt x="91" y="0"/>
                  </a:ln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8906" name="Group 2522">
            <a:extLst>
              <a:ext uri="{FF2B5EF4-FFF2-40B4-BE49-F238E27FC236}">
                <a16:creationId xmlns:a16="http://schemas.microsoft.com/office/drawing/2014/main" id="{6FF737AB-EAC9-4C74-AB5C-C5056A455C7D}"/>
              </a:ext>
            </a:extLst>
          </p:cNvPr>
          <p:cNvGrpSpPr>
            <a:grpSpLocks/>
          </p:cNvGrpSpPr>
          <p:nvPr/>
        </p:nvGrpSpPr>
        <p:grpSpPr bwMode="auto">
          <a:xfrm>
            <a:off x="3687763" y="3573463"/>
            <a:ext cx="238125" cy="398462"/>
            <a:chOff x="2325" y="981"/>
            <a:chExt cx="150" cy="251"/>
          </a:xfrm>
        </p:grpSpPr>
        <p:sp>
          <p:nvSpPr>
            <p:cNvPr id="18907" name="Freeform 2523">
              <a:extLst>
                <a:ext uri="{FF2B5EF4-FFF2-40B4-BE49-F238E27FC236}">
                  <a16:creationId xmlns:a16="http://schemas.microsoft.com/office/drawing/2014/main" id="{2F71C6CC-33B0-428C-AC11-A99A15CC97B4}"/>
                </a:ext>
              </a:extLst>
            </p:cNvPr>
            <p:cNvSpPr>
              <a:spLocks/>
            </p:cNvSpPr>
            <p:nvPr/>
          </p:nvSpPr>
          <p:spPr bwMode="auto">
            <a:xfrm>
              <a:off x="2325" y="981"/>
              <a:ext cx="129" cy="34"/>
            </a:xfrm>
            <a:custGeom>
              <a:avLst/>
              <a:gdLst>
                <a:gd name="T0" fmla="*/ 45 w 363"/>
                <a:gd name="T1" fmla="*/ 0 h 91"/>
                <a:gd name="T2" fmla="*/ 0 w 363"/>
                <a:gd name="T3" fmla="*/ 46 h 91"/>
                <a:gd name="T4" fmla="*/ 45 w 363"/>
                <a:gd name="T5" fmla="*/ 91 h 91"/>
                <a:gd name="T6" fmla="*/ 318 w 363"/>
                <a:gd name="T7" fmla="*/ 91 h 91"/>
                <a:gd name="T8" fmla="*/ 363 w 363"/>
                <a:gd name="T9" fmla="*/ 46 h 91"/>
                <a:gd name="T10" fmla="*/ 318 w 363"/>
                <a:gd name="T11" fmla="*/ 0 h 91"/>
                <a:gd name="T12" fmla="*/ 45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45" y="0"/>
                  </a:moveTo>
                  <a:lnTo>
                    <a:pt x="0" y="46"/>
                  </a:lnTo>
                  <a:lnTo>
                    <a:pt x="45" y="91"/>
                  </a:lnTo>
                  <a:lnTo>
                    <a:pt x="318" y="91"/>
                  </a:lnTo>
                  <a:lnTo>
                    <a:pt x="363" y="46"/>
                  </a:lnTo>
                  <a:lnTo>
                    <a:pt x="318" y="0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908" name="Freeform 2524">
              <a:extLst>
                <a:ext uri="{FF2B5EF4-FFF2-40B4-BE49-F238E27FC236}">
                  <a16:creationId xmlns:a16="http://schemas.microsoft.com/office/drawing/2014/main" id="{FCCEC6EA-6792-4541-BB79-DB7C001F7731}"/>
                </a:ext>
              </a:extLst>
            </p:cNvPr>
            <p:cNvSpPr>
              <a:spLocks/>
            </p:cNvSpPr>
            <p:nvPr/>
          </p:nvSpPr>
          <p:spPr bwMode="auto">
            <a:xfrm>
              <a:off x="2441" y="1124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909" name="Freeform 2525">
              <a:extLst>
                <a:ext uri="{FF2B5EF4-FFF2-40B4-BE49-F238E27FC236}">
                  <a16:creationId xmlns:a16="http://schemas.microsoft.com/office/drawing/2014/main" id="{DA95C7A6-CC87-4DBD-B63B-9F5632FDDC12}"/>
                </a:ext>
              </a:extLst>
            </p:cNvPr>
            <p:cNvSpPr>
              <a:spLocks/>
            </p:cNvSpPr>
            <p:nvPr/>
          </p:nvSpPr>
          <p:spPr bwMode="auto">
            <a:xfrm>
              <a:off x="2441" y="1002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8910" name="Group 2526">
            <a:extLst>
              <a:ext uri="{FF2B5EF4-FFF2-40B4-BE49-F238E27FC236}">
                <a16:creationId xmlns:a16="http://schemas.microsoft.com/office/drawing/2014/main" id="{1EDA97D0-3F13-40E6-AB45-FAEC61856871}"/>
              </a:ext>
            </a:extLst>
          </p:cNvPr>
          <p:cNvGrpSpPr>
            <a:grpSpLocks/>
          </p:cNvGrpSpPr>
          <p:nvPr/>
        </p:nvGrpSpPr>
        <p:grpSpPr bwMode="auto">
          <a:xfrm>
            <a:off x="7904163" y="3573463"/>
            <a:ext cx="173037" cy="398462"/>
            <a:chOff x="4981" y="981"/>
            <a:chExt cx="109" cy="251"/>
          </a:xfrm>
        </p:grpSpPr>
        <p:sp>
          <p:nvSpPr>
            <p:cNvPr id="18911" name="Freeform 2527">
              <a:extLst>
                <a:ext uri="{FF2B5EF4-FFF2-40B4-BE49-F238E27FC236}">
                  <a16:creationId xmlns:a16="http://schemas.microsoft.com/office/drawing/2014/main" id="{C7FA227F-0E98-4846-ADAA-858E6F3AC9F2}"/>
                </a:ext>
              </a:extLst>
            </p:cNvPr>
            <p:cNvSpPr>
              <a:spLocks/>
            </p:cNvSpPr>
            <p:nvPr/>
          </p:nvSpPr>
          <p:spPr bwMode="auto">
            <a:xfrm>
              <a:off x="4997" y="1124"/>
              <a:ext cx="59" cy="108"/>
            </a:xfrm>
            <a:custGeom>
              <a:avLst/>
              <a:gdLst>
                <a:gd name="T0" fmla="*/ 0 w 226"/>
                <a:gd name="T1" fmla="*/ 363 h 408"/>
                <a:gd name="T2" fmla="*/ 45 w 226"/>
                <a:gd name="T3" fmla="*/ 408 h 408"/>
                <a:gd name="T4" fmla="*/ 136 w 226"/>
                <a:gd name="T5" fmla="*/ 363 h 408"/>
                <a:gd name="T6" fmla="*/ 226 w 226"/>
                <a:gd name="T7" fmla="*/ 46 h 408"/>
                <a:gd name="T8" fmla="*/ 181 w 226"/>
                <a:gd name="T9" fmla="*/ 0 h 408"/>
                <a:gd name="T10" fmla="*/ 90 w 226"/>
                <a:gd name="T11" fmla="*/ 46 h 408"/>
                <a:gd name="T12" fmla="*/ 0 w 226"/>
                <a:gd name="T13" fmla="*/ 363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6" h="408">
                  <a:moveTo>
                    <a:pt x="0" y="363"/>
                  </a:moveTo>
                  <a:lnTo>
                    <a:pt x="45" y="408"/>
                  </a:lnTo>
                  <a:lnTo>
                    <a:pt x="136" y="363"/>
                  </a:lnTo>
                  <a:lnTo>
                    <a:pt x="226" y="46"/>
                  </a:lnTo>
                  <a:lnTo>
                    <a:pt x="181" y="0"/>
                  </a:lnTo>
                  <a:lnTo>
                    <a:pt x="90" y="46"/>
                  </a:lnTo>
                  <a:lnTo>
                    <a:pt x="0" y="363"/>
                  </a:ln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912" name="Freeform 2528">
              <a:extLst>
                <a:ext uri="{FF2B5EF4-FFF2-40B4-BE49-F238E27FC236}">
                  <a16:creationId xmlns:a16="http://schemas.microsoft.com/office/drawing/2014/main" id="{E5089E6F-3377-4742-A1F8-E9244140ED8A}"/>
                </a:ext>
              </a:extLst>
            </p:cNvPr>
            <p:cNvSpPr>
              <a:spLocks/>
            </p:cNvSpPr>
            <p:nvPr/>
          </p:nvSpPr>
          <p:spPr bwMode="auto">
            <a:xfrm>
              <a:off x="5033" y="1002"/>
              <a:ext cx="57" cy="108"/>
            </a:xfrm>
            <a:custGeom>
              <a:avLst/>
              <a:gdLst>
                <a:gd name="T0" fmla="*/ 0 w 226"/>
                <a:gd name="T1" fmla="*/ 363 h 408"/>
                <a:gd name="T2" fmla="*/ 45 w 226"/>
                <a:gd name="T3" fmla="*/ 408 h 408"/>
                <a:gd name="T4" fmla="*/ 136 w 226"/>
                <a:gd name="T5" fmla="*/ 363 h 408"/>
                <a:gd name="T6" fmla="*/ 226 w 226"/>
                <a:gd name="T7" fmla="*/ 46 h 408"/>
                <a:gd name="T8" fmla="*/ 181 w 226"/>
                <a:gd name="T9" fmla="*/ 0 h 408"/>
                <a:gd name="T10" fmla="*/ 90 w 226"/>
                <a:gd name="T11" fmla="*/ 46 h 408"/>
                <a:gd name="T12" fmla="*/ 0 w 226"/>
                <a:gd name="T13" fmla="*/ 363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6" h="408">
                  <a:moveTo>
                    <a:pt x="0" y="363"/>
                  </a:moveTo>
                  <a:lnTo>
                    <a:pt x="45" y="408"/>
                  </a:lnTo>
                  <a:lnTo>
                    <a:pt x="136" y="363"/>
                  </a:lnTo>
                  <a:lnTo>
                    <a:pt x="226" y="46"/>
                  </a:lnTo>
                  <a:lnTo>
                    <a:pt x="181" y="0"/>
                  </a:lnTo>
                  <a:lnTo>
                    <a:pt x="90" y="46"/>
                  </a:lnTo>
                  <a:lnTo>
                    <a:pt x="0" y="363"/>
                  </a:ln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913" name="Freeform 2529">
              <a:extLst>
                <a:ext uri="{FF2B5EF4-FFF2-40B4-BE49-F238E27FC236}">
                  <a16:creationId xmlns:a16="http://schemas.microsoft.com/office/drawing/2014/main" id="{33E033E9-0EA6-479C-A63B-FB7F6791A47D}"/>
                </a:ext>
              </a:extLst>
            </p:cNvPr>
            <p:cNvSpPr>
              <a:spLocks/>
            </p:cNvSpPr>
            <p:nvPr/>
          </p:nvSpPr>
          <p:spPr bwMode="auto">
            <a:xfrm>
              <a:off x="4981" y="981"/>
              <a:ext cx="100" cy="27"/>
            </a:xfrm>
            <a:custGeom>
              <a:avLst/>
              <a:gdLst>
                <a:gd name="T0" fmla="*/ 91 w 363"/>
                <a:gd name="T1" fmla="*/ 0 h 91"/>
                <a:gd name="T2" fmla="*/ 0 w 363"/>
                <a:gd name="T3" fmla="*/ 45 h 91"/>
                <a:gd name="T4" fmla="*/ 45 w 363"/>
                <a:gd name="T5" fmla="*/ 91 h 91"/>
                <a:gd name="T6" fmla="*/ 272 w 363"/>
                <a:gd name="T7" fmla="*/ 91 h 91"/>
                <a:gd name="T8" fmla="*/ 363 w 363"/>
                <a:gd name="T9" fmla="*/ 45 h 91"/>
                <a:gd name="T10" fmla="*/ 318 w 363"/>
                <a:gd name="T11" fmla="*/ 0 h 91"/>
                <a:gd name="T12" fmla="*/ 91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91" y="0"/>
                  </a:moveTo>
                  <a:lnTo>
                    <a:pt x="0" y="45"/>
                  </a:lnTo>
                  <a:lnTo>
                    <a:pt x="45" y="91"/>
                  </a:lnTo>
                  <a:lnTo>
                    <a:pt x="272" y="91"/>
                  </a:lnTo>
                  <a:lnTo>
                    <a:pt x="363" y="45"/>
                  </a:lnTo>
                  <a:lnTo>
                    <a:pt x="318" y="0"/>
                  </a:lnTo>
                  <a:lnTo>
                    <a:pt x="91" y="0"/>
                  </a:ln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8914" name="Group 2530">
            <a:extLst>
              <a:ext uri="{FF2B5EF4-FFF2-40B4-BE49-F238E27FC236}">
                <a16:creationId xmlns:a16="http://schemas.microsoft.com/office/drawing/2014/main" id="{22943371-40CA-43FA-AC64-EA352363EA2D}"/>
              </a:ext>
            </a:extLst>
          </p:cNvPr>
          <p:cNvGrpSpPr>
            <a:grpSpLocks/>
          </p:cNvGrpSpPr>
          <p:nvPr/>
        </p:nvGrpSpPr>
        <p:grpSpPr bwMode="auto">
          <a:xfrm>
            <a:off x="3981450" y="3573463"/>
            <a:ext cx="269875" cy="431800"/>
            <a:chOff x="2510" y="981"/>
            <a:chExt cx="170" cy="272"/>
          </a:xfrm>
        </p:grpSpPr>
        <p:sp>
          <p:nvSpPr>
            <p:cNvPr id="18915" name="Freeform 2531">
              <a:extLst>
                <a:ext uri="{FF2B5EF4-FFF2-40B4-BE49-F238E27FC236}">
                  <a16:creationId xmlns:a16="http://schemas.microsoft.com/office/drawing/2014/main" id="{406F5621-BED0-400B-8E87-6BF9EA6461EA}"/>
                </a:ext>
              </a:extLst>
            </p:cNvPr>
            <p:cNvSpPr>
              <a:spLocks/>
            </p:cNvSpPr>
            <p:nvPr/>
          </p:nvSpPr>
          <p:spPr bwMode="auto">
            <a:xfrm>
              <a:off x="2530" y="981"/>
              <a:ext cx="129" cy="34"/>
            </a:xfrm>
            <a:custGeom>
              <a:avLst/>
              <a:gdLst>
                <a:gd name="T0" fmla="*/ 45 w 363"/>
                <a:gd name="T1" fmla="*/ 0 h 91"/>
                <a:gd name="T2" fmla="*/ 0 w 363"/>
                <a:gd name="T3" fmla="*/ 46 h 91"/>
                <a:gd name="T4" fmla="*/ 45 w 363"/>
                <a:gd name="T5" fmla="*/ 91 h 91"/>
                <a:gd name="T6" fmla="*/ 318 w 363"/>
                <a:gd name="T7" fmla="*/ 91 h 91"/>
                <a:gd name="T8" fmla="*/ 363 w 363"/>
                <a:gd name="T9" fmla="*/ 46 h 91"/>
                <a:gd name="T10" fmla="*/ 318 w 363"/>
                <a:gd name="T11" fmla="*/ 0 h 91"/>
                <a:gd name="T12" fmla="*/ 45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45" y="0"/>
                  </a:moveTo>
                  <a:lnTo>
                    <a:pt x="0" y="46"/>
                  </a:lnTo>
                  <a:lnTo>
                    <a:pt x="45" y="91"/>
                  </a:lnTo>
                  <a:lnTo>
                    <a:pt x="318" y="91"/>
                  </a:lnTo>
                  <a:lnTo>
                    <a:pt x="363" y="46"/>
                  </a:lnTo>
                  <a:lnTo>
                    <a:pt x="318" y="0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916" name="Freeform 2532">
              <a:extLst>
                <a:ext uri="{FF2B5EF4-FFF2-40B4-BE49-F238E27FC236}">
                  <a16:creationId xmlns:a16="http://schemas.microsoft.com/office/drawing/2014/main" id="{86A5563E-88F7-49BD-BB45-E8BF4341461E}"/>
                </a:ext>
              </a:extLst>
            </p:cNvPr>
            <p:cNvSpPr>
              <a:spLocks/>
            </p:cNvSpPr>
            <p:nvPr/>
          </p:nvSpPr>
          <p:spPr bwMode="auto">
            <a:xfrm>
              <a:off x="2530" y="1100"/>
              <a:ext cx="129" cy="34"/>
            </a:xfrm>
            <a:custGeom>
              <a:avLst/>
              <a:gdLst>
                <a:gd name="T0" fmla="*/ 45 w 363"/>
                <a:gd name="T1" fmla="*/ 0 h 91"/>
                <a:gd name="T2" fmla="*/ 0 w 363"/>
                <a:gd name="T3" fmla="*/ 46 h 91"/>
                <a:gd name="T4" fmla="*/ 45 w 363"/>
                <a:gd name="T5" fmla="*/ 91 h 91"/>
                <a:gd name="T6" fmla="*/ 318 w 363"/>
                <a:gd name="T7" fmla="*/ 91 h 91"/>
                <a:gd name="T8" fmla="*/ 363 w 363"/>
                <a:gd name="T9" fmla="*/ 46 h 91"/>
                <a:gd name="T10" fmla="*/ 318 w 363"/>
                <a:gd name="T11" fmla="*/ 0 h 91"/>
                <a:gd name="T12" fmla="*/ 45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45" y="0"/>
                  </a:moveTo>
                  <a:lnTo>
                    <a:pt x="0" y="46"/>
                  </a:lnTo>
                  <a:lnTo>
                    <a:pt x="45" y="91"/>
                  </a:lnTo>
                  <a:lnTo>
                    <a:pt x="318" y="91"/>
                  </a:lnTo>
                  <a:lnTo>
                    <a:pt x="363" y="46"/>
                  </a:lnTo>
                  <a:lnTo>
                    <a:pt x="318" y="0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917" name="Freeform 2533">
              <a:extLst>
                <a:ext uri="{FF2B5EF4-FFF2-40B4-BE49-F238E27FC236}">
                  <a16:creationId xmlns:a16="http://schemas.microsoft.com/office/drawing/2014/main" id="{EF8B281F-B2FD-454C-A273-CC9FCB2509FE}"/>
                </a:ext>
              </a:extLst>
            </p:cNvPr>
            <p:cNvSpPr>
              <a:spLocks/>
            </p:cNvSpPr>
            <p:nvPr/>
          </p:nvSpPr>
          <p:spPr bwMode="auto">
            <a:xfrm>
              <a:off x="2530" y="1219"/>
              <a:ext cx="129" cy="34"/>
            </a:xfrm>
            <a:custGeom>
              <a:avLst/>
              <a:gdLst>
                <a:gd name="T0" fmla="*/ 45 w 363"/>
                <a:gd name="T1" fmla="*/ 0 h 91"/>
                <a:gd name="T2" fmla="*/ 0 w 363"/>
                <a:gd name="T3" fmla="*/ 46 h 91"/>
                <a:gd name="T4" fmla="*/ 45 w 363"/>
                <a:gd name="T5" fmla="*/ 91 h 91"/>
                <a:gd name="T6" fmla="*/ 318 w 363"/>
                <a:gd name="T7" fmla="*/ 91 h 91"/>
                <a:gd name="T8" fmla="*/ 363 w 363"/>
                <a:gd name="T9" fmla="*/ 46 h 91"/>
                <a:gd name="T10" fmla="*/ 318 w 363"/>
                <a:gd name="T11" fmla="*/ 0 h 91"/>
                <a:gd name="T12" fmla="*/ 45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45" y="0"/>
                  </a:moveTo>
                  <a:lnTo>
                    <a:pt x="0" y="46"/>
                  </a:lnTo>
                  <a:lnTo>
                    <a:pt x="45" y="91"/>
                  </a:lnTo>
                  <a:lnTo>
                    <a:pt x="318" y="91"/>
                  </a:lnTo>
                  <a:lnTo>
                    <a:pt x="363" y="46"/>
                  </a:lnTo>
                  <a:lnTo>
                    <a:pt x="318" y="0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918" name="Freeform 2534">
              <a:extLst>
                <a:ext uri="{FF2B5EF4-FFF2-40B4-BE49-F238E27FC236}">
                  <a16:creationId xmlns:a16="http://schemas.microsoft.com/office/drawing/2014/main" id="{49C778A0-2A1D-45B0-92D8-88FE07A6EC77}"/>
                </a:ext>
              </a:extLst>
            </p:cNvPr>
            <p:cNvSpPr>
              <a:spLocks/>
            </p:cNvSpPr>
            <p:nvPr/>
          </p:nvSpPr>
          <p:spPr bwMode="auto">
            <a:xfrm>
              <a:off x="2510" y="1124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919" name="Freeform 2535">
              <a:extLst>
                <a:ext uri="{FF2B5EF4-FFF2-40B4-BE49-F238E27FC236}">
                  <a16:creationId xmlns:a16="http://schemas.microsoft.com/office/drawing/2014/main" id="{1F8FF6F5-87A7-44A9-99B6-4F08651D5AFD}"/>
                </a:ext>
              </a:extLst>
            </p:cNvPr>
            <p:cNvSpPr>
              <a:spLocks/>
            </p:cNvSpPr>
            <p:nvPr/>
          </p:nvSpPr>
          <p:spPr bwMode="auto">
            <a:xfrm>
              <a:off x="2646" y="1124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920" name="Freeform 2536">
              <a:extLst>
                <a:ext uri="{FF2B5EF4-FFF2-40B4-BE49-F238E27FC236}">
                  <a16:creationId xmlns:a16="http://schemas.microsoft.com/office/drawing/2014/main" id="{A81C60A9-47B9-408D-8D19-4C47A590A1D4}"/>
                </a:ext>
              </a:extLst>
            </p:cNvPr>
            <p:cNvSpPr>
              <a:spLocks/>
            </p:cNvSpPr>
            <p:nvPr/>
          </p:nvSpPr>
          <p:spPr bwMode="auto">
            <a:xfrm>
              <a:off x="2646" y="1002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921" name="Freeform 2537">
              <a:extLst>
                <a:ext uri="{FF2B5EF4-FFF2-40B4-BE49-F238E27FC236}">
                  <a16:creationId xmlns:a16="http://schemas.microsoft.com/office/drawing/2014/main" id="{1A2A66C1-D72C-419A-A998-C0545C3E4976}"/>
                </a:ext>
              </a:extLst>
            </p:cNvPr>
            <p:cNvSpPr>
              <a:spLocks/>
            </p:cNvSpPr>
            <p:nvPr/>
          </p:nvSpPr>
          <p:spPr bwMode="auto">
            <a:xfrm>
              <a:off x="2510" y="1002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8922" name="Group 2538">
            <a:extLst>
              <a:ext uri="{FF2B5EF4-FFF2-40B4-BE49-F238E27FC236}">
                <a16:creationId xmlns:a16="http://schemas.microsoft.com/office/drawing/2014/main" id="{75BA4D02-353C-487E-B387-2ED254A7D4D0}"/>
              </a:ext>
            </a:extLst>
          </p:cNvPr>
          <p:cNvGrpSpPr>
            <a:grpSpLocks/>
          </p:cNvGrpSpPr>
          <p:nvPr/>
        </p:nvGrpSpPr>
        <p:grpSpPr bwMode="auto">
          <a:xfrm>
            <a:off x="8047038" y="3573463"/>
            <a:ext cx="319087" cy="431800"/>
            <a:chOff x="5071" y="981"/>
            <a:chExt cx="201" cy="272"/>
          </a:xfrm>
        </p:grpSpPr>
        <p:sp>
          <p:nvSpPr>
            <p:cNvPr id="18923" name="Freeform 2539">
              <a:extLst>
                <a:ext uri="{FF2B5EF4-FFF2-40B4-BE49-F238E27FC236}">
                  <a16:creationId xmlns:a16="http://schemas.microsoft.com/office/drawing/2014/main" id="{C6E57055-A8AC-4745-9015-10048471807D}"/>
                </a:ext>
              </a:extLst>
            </p:cNvPr>
            <p:cNvSpPr>
              <a:spLocks/>
            </p:cNvSpPr>
            <p:nvPr/>
          </p:nvSpPr>
          <p:spPr bwMode="auto">
            <a:xfrm>
              <a:off x="5071" y="1124"/>
              <a:ext cx="58" cy="108"/>
            </a:xfrm>
            <a:custGeom>
              <a:avLst/>
              <a:gdLst>
                <a:gd name="T0" fmla="*/ 0 w 226"/>
                <a:gd name="T1" fmla="*/ 363 h 408"/>
                <a:gd name="T2" fmla="*/ 45 w 226"/>
                <a:gd name="T3" fmla="*/ 408 h 408"/>
                <a:gd name="T4" fmla="*/ 136 w 226"/>
                <a:gd name="T5" fmla="*/ 363 h 408"/>
                <a:gd name="T6" fmla="*/ 226 w 226"/>
                <a:gd name="T7" fmla="*/ 46 h 408"/>
                <a:gd name="T8" fmla="*/ 181 w 226"/>
                <a:gd name="T9" fmla="*/ 0 h 408"/>
                <a:gd name="T10" fmla="*/ 90 w 226"/>
                <a:gd name="T11" fmla="*/ 46 h 408"/>
                <a:gd name="T12" fmla="*/ 0 w 226"/>
                <a:gd name="T13" fmla="*/ 363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6" h="408">
                  <a:moveTo>
                    <a:pt x="0" y="363"/>
                  </a:moveTo>
                  <a:lnTo>
                    <a:pt x="45" y="408"/>
                  </a:lnTo>
                  <a:lnTo>
                    <a:pt x="136" y="363"/>
                  </a:lnTo>
                  <a:lnTo>
                    <a:pt x="226" y="46"/>
                  </a:lnTo>
                  <a:lnTo>
                    <a:pt x="181" y="0"/>
                  </a:lnTo>
                  <a:lnTo>
                    <a:pt x="90" y="46"/>
                  </a:lnTo>
                  <a:lnTo>
                    <a:pt x="0" y="363"/>
                  </a:ln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924" name="Freeform 2540">
              <a:extLst>
                <a:ext uri="{FF2B5EF4-FFF2-40B4-BE49-F238E27FC236}">
                  <a16:creationId xmlns:a16="http://schemas.microsoft.com/office/drawing/2014/main" id="{87A64947-5531-4753-B91F-F04FE434E666}"/>
                </a:ext>
              </a:extLst>
            </p:cNvPr>
            <p:cNvSpPr>
              <a:spLocks/>
            </p:cNvSpPr>
            <p:nvPr/>
          </p:nvSpPr>
          <p:spPr bwMode="auto">
            <a:xfrm>
              <a:off x="5107" y="1002"/>
              <a:ext cx="57" cy="108"/>
            </a:xfrm>
            <a:custGeom>
              <a:avLst/>
              <a:gdLst>
                <a:gd name="T0" fmla="*/ 0 w 226"/>
                <a:gd name="T1" fmla="*/ 363 h 408"/>
                <a:gd name="T2" fmla="*/ 45 w 226"/>
                <a:gd name="T3" fmla="*/ 408 h 408"/>
                <a:gd name="T4" fmla="*/ 136 w 226"/>
                <a:gd name="T5" fmla="*/ 363 h 408"/>
                <a:gd name="T6" fmla="*/ 226 w 226"/>
                <a:gd name="T7" fmla="*/ 46 h 408"/>
                <a:gd name="T8" fmla="*/ 181 w 226"/>
                <a:gd name="T9" fmla="*/ 0 h 408"/>
                <a:gd name="T10" fmla="*/ 90 w 226"/>
                <a:gd name="T11" fmla="*/ 46 h 408"/>
                <a:gd name="T12" fmla="*/ 0 w 226"/>
                <a:gd name="T13" fmla="*/ 363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6" h="408">
                  <a:moveTo>
                    <a:pt x="0" y="363"/>
                  </a:moveTo>
                  <a:lnTo>
                    <a:pt x="45" y="408"/>
                  </a:lnTo>
                  <a:lnTo>
                    <a:pt x="136" y="363"/>
                  </a:lnTo>
                  <a:lnTo>
                    <a:pt x="226" y="46"/>
                  </a:lnTo>
                  <a:lnTo>
                    <a:pt x="181" y="0"/>
                  </a:lnTo>
                  <a:lnTo>
                    <a:pt x="90" y="46"/>
                  </a:lnTo>
                  <a:lnTo>
                    <a:pt x="0" y="363"/>
                  </a:ln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925" name="Freeform 2541">
              <a:extLst>
                <a:ext uri="{FF2B5EF4-FFF2-40B4-BE49-F238E27FC236}">
                  <a16:creationId xmlns:a16="http://schemas.microsoft.com/office/drawing/2014/main" id="{DCEB7157-7648-4AB1-938A-A6AA7C17D635}"/>
                </a:ext>
              </a:extLst>
            </p:cNvPr>
            <p:cNvSpPr>
              <a:spLocks/>
            </p:cNvSpPr>
            <p:nvPr/>
          </p:nvSpPr>
          <p:spPr bwMode="auto">
            <a:xfrm>
              <a:off x="5179" y="1124"/>
              <a:ext cx="59" cy="108"/>
            </a:xfrm>
            <a:custGeom>
              <a:avLst/>
              <a:gdLst>
                <a:gd name="T0" fmla="*/ 0 w 226"/>
                <a:gd name="T1" fmla="*/ 363 h 408"/>
                <a:gd name="T2" fmla="*/ 45 w 226"/>
                <a:gd name="T3" fmla="*/ 408 h 408"/>
                <a:gd name="T4" fmla="*/ 136 w 226"/>
                <a:gd name="T5" fmla="*/ 363 h 408"/>
                <a:gd name="T6" fmla="*/ 226 w 226"/>
                <a:gd name="T7" fmla="*/ 46 h 408"/>
                <a:gd name="T8" fmla="*/ 181 w 226"/>
                <a:gd name="T9" fmla="*/ 0 h 408"/>
                <a:gd name="T10" fmla="*/ 90 w 226"/>
                <a:gd name="T11" fmla="*/ 46 h 408"/>
                <a:gd name="T12" fmla="*/ 0 w 226"/>
                <a:gd name="T13" fmla="*/ 363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6" h="408">
                  <a:moveTo>
                    <a:pt x="0" y="363"/>
                  </a:moveTo>
                  <a:lnTo>
                    <a:pt x="45" y="408"/>
                  </a:lnTo>
                  <a:lnTo>
                    <a:pt x="136" y="363"/>
                  </a:lnTo>
                  <a:lnTo>
                    <a:pt x="226" y="46"/>
                  </a:lnTo>
                  <a:lnTo>
                    <a:pt x="181" y="0"/>
                  </a:lnTo>
                  <a:lnTo>
                    <a:pt x="90" y="46"/>
                  </a:lnTo>
                  <a:lnTo>
                    <a:pt x="0" y="363"/>
                  </a:ln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926" name="Freeform 2542">
              <a:extLst>
                <a:ext uri="{FF2B5EF4-FFF2-40B4-BE49-F238E27FC236}">
                  <a16:creationId xmlns:a16="http://schemas.microsoft.com/office/drawing/2014/main" id="{79EB0C25-91E9-432D-8742-EF87D2DF9B2B}"/>
                </a:ext>
              </a:extLst>
            </p:cNvPr>
            <p:cNvSpPr>
              <a:spLocks/>
            </p:cNvSpPr>
            <p:nvPr/>
          </p:nvSpPr>
          <p:spPr bwMode="auto">
            <a:xfrm>
              <a:off x="5215" y="1002"/>
              <a:ext cx="57" cy="108"/>
            </a:xfrm>
            <a:custGeom>
              <a:avLst/>
              <a:gdLst>
                <a:gd name="T0" fmla="*/ 0 w 226"/>
                <a:gd name="T1" fmla="*/ 363 h 408"/>
                <a:gd name="T2" fmla="*/ 45 w 226"/>
                <a:gd name="T3" fmla="*/ 408 h 408"/>
                <a:gd name="T4" fmla="*/ 136 w 226"/>
                <a:gd name="T5" fmla="*/ 363 h 408"/>
                <a:gd name="T6" fmla="*/ 226 w 226"/>
                <a:gd name="T7" fmla="*/ 46 h 408"/>
                <a:gd name="T8" fmla="*/ 181 w 226"/>
                <a:gd name="T9" fmla="*/ 0 h 408"/>
                <a:gd name="T10" fmla="*/ 90 w 226"/>
                <a:gd name="T11" fmla="*/ 46 h 408"/>
                <a:gd name="T12" fmla="*/ 0 w 226"/>
                <a:gd name="T13" fmla="*/ 363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6" h="408">
                  <a:moveTo>
                    <a:pt x="0" y="363"/>
                  </a:moveTo>
                  <a:lnTo>
                    <a:pt x="45" y="408"/>
                  </a:lnTo>
                  <a:lnTo>
                    <a:pt x="136" y="363"/>
                  </a:lnTo>
                  <a:lnTo>
                    <a:pt x="226" y="46"/>
                  </a:lnTo>
                  <a:lnTo>
                    <a:pt x="181" y="0"/>
                  </a:lnTo>
                  <a:lnTo>
                    <a:pt x="90" y="46"/>
                  </a:lnTo>
                  <a:lnTo>
                    <a:pt x="0" y="363"/>
                  </a:ln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927" name="Freeform 2543">
              <a:extLst>
                <a:ext uri="{FF2B5EF4-FFF2-40B4-BE49-F238E27FC236}">
                  <a16:creationId xmlns:a16="http://schemas.microsoft.com/office/drawing/2014/main" id="{25935D6F-5DF6-47C3-8612-CE01FD3FE42E}"/>
                </a:ext>
              </a:extLst>
            </p:cNvPr>
            <p:cNvSpPr>
              <a:spLocks/>
            </p:cNvSpPr>
            <p:nvPr/>
          </p:nvSpPr>
          <p:spPr bwMode="auto">
            <a:xfrm>
              <a:off x="5122" y="1103"/>
              <a:ext cx="100" cy="28"/>
            </a:xfrm>
            <a:custGeom>
              <a:avLst/>
              <a:gdLst>
                <a:gd name="T0" fmla="*/ 91 w 363"/>
                <a:gd name="T1" fmla="*/ 0 h 91"/>
                <a:gd name="T2" fmla="*/ 0 w 363"/>
                <a:gd name="T3" fmla="*/ 45 h 91"/>
                <a:gd name="T4" fmla="*/ 45 w 363"/>
                <a:gd name="T5" fmla="*/ 91 h 91"/>
                <a:gd name="T6" fmla="*/ 272 w 363"/>
                <a:gd name="T7" fmla="*/ 91 h 91"/>
                <a:gd name="T8" fmla="*/ 363 w 363"/>
                <a:gd name="T9" fmla="*/ 45 h 91"/>
                <a:gd name="T10" fmla="*/ 318 w 363"/>
                <a:gd name="T11" fmla="*/ 0 h 91"/>
                <a:gd name="T12" fmla="*/ 91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91" y="0"/>
                  </a:moveTo>
                  <a:lnTo>
                    <a:pt x="0" y="45"/>
                  </a:lnTo>
                  <a:lnTo>
                    <a:pt x="45" y="91"/>
                  </a:lnTo>
                  <a:lnTo>
                    <a:pt x="272" y="91"/>
                  </a:lnTo>
                  <a:lnTo>
                    <a:pt x="363" y="45"/>
                  </a:lnTo>
                  <a:lnTo>
                    <a:pt x="318" y="0"/>
                  </a:lnTo>
                  <a:lnTo>
                    <a:pt x="91" y="0"/>
                  </a:ln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928" name="Freeform 2544">
              <a:extLst>
                <a:ext uri="{FF2B5EF4-FFF2-40B4-BE49-F238E27FC236}">
                  <a16:creationId xmlns:a16="http://schemas.microsoft.com/office/drawing/2014/main" id="{B00AF801-D112-4E13-9FFF-9C3353FEB16E}"/>
                </a:ext>
              </a:extLst>
            </p:cNvPr>
            <p:cNvSpPr>
              <a:spLocks/>
            </p:cNvSpPr>
            <p:nvPr/>
          </p:nvSpPr>
          <p:spPr bwMode="auto">
            <a:xfrm>
              <a:off x="5082" y="1226"/>
              <a:ext cx="99" cy="27"/>
            </a:xfrm>
            <a:custGeom>
              <a:avLst/>
              <a:gdLst>
                <a:gd name="T0" fmla="*/ 91 w 363"/>
                <a:gd name="T1" fmla="*/ 0 h 91"/>
                <a:gd name="T2" fmla="*/ 0 w 363"/>
                <a:gd name="T3" fmla="*/ 45 h 91"/>
                <a:gd name="T4" fmla="*/ 45 w 363"/>
                <a:gd name="T5" fmla="*/ 91 h 91"/>
                <a:gd name="T6" fmla="*/ 272 w 363"/>
                <a:gd name="T7" fmla="*/ 91 h 91"/>
                <a:gd name="T8" fmla="*/ 363 w 363"/>
                <a:gd name="T9" fmla="*/ 45 h 91"/>
                <a:gd name="T10" fmla="*/ 318 w 363"/>
                <a:gd name="T11" fmla="*/ 0 h 91"/>
                <a:gd name="T12" fmla="*/ 91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91" y="0"/>
                  </a:moveTo>
                  <a:lnTo>
                    <a:pt x="0" y="45"/>
                  </a:lnTo>
                  <a:lnTo>
                    <a:pt x="45" y="91"/>
                  </a:lnTo>
                  <a:lnTo>
                    <a:pt x="272" y="91"/>
                  </a:lnTo>
                  <a:lnTo>
                    <a:pt x="363" y="45"/>
                  </a:lnTo>
                  <a:lnTo>
                    <a:pt x="318" y="0"/>
                  </a:lnTo>
                  <a:lnTo>
                    <a:pt x="91" y="0"/>
                  </a:ln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929" name="Freeform 2545">
              <a:extLst>
                <a:ext uri="{FF2B5EF4-FFF2-40B4-BE49-F238E27FC236}">
                  <a16:creationId xmlns:a16="http://schemas.microsoft.com/office/drawing/2014/main" id="{C3132956-DC91-4D1F-8521-73035DED6AD8}"/>
                </a:ext>
              </a:extLst>
            </p:cNvPr>
            <p:cNvSpPr>
              <a:spLocks/>
            </p:cNvSpPr>
            <p:nvPr/>
          </p:nvSpPr>
          <p:spPr bwMode="auto">
            <a:xfrm>
              <a:off x="5163" y="981"/>
              <a:ext cx="100" cy="27"/>
            </a:xfrm>
            <a:custGeom>
              <a:avLst/>
              <a:gdLst>
                <a:gd name="T0" fmla="*/ 91 w 363"/>
                <a:gd name="T1" fmla="*/ 0 h 91"/>
                <a:gd name="T2" fmla="*/ 0 w 363"/>
                <a:gd name="T3" fmla="*/ 45 h 91"/>
                <a:gd name="T4" fmla="*/ 45 w 363"/>
                <a:gd name="T5" fmla="*/ 91 h 91"/>
                <a:gd name="T6" fmla="*/ 272 w 363"/>
                <a:gd name="T7" fmla="*/ 91 h 91"/>
                <a:gd name="T8" fmla="*/ 363 w 363"/>
                <a:gd name="T9" fmla="*/ 45 h 91"/>
                <a:gd name="T10" fmla="*/ 318 w 363"/>
                <a:gd name="T11" fmla="*/ 0 h 91"/>
                <a:gd name="T12" fmla="*/ 91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91" y="0"/>
                  </a:moveTo>
                  <a:lnTo>
                    <a:pt x="0" y="45"/>
                  </a:lnTo>
                  <a:lnTo>
                    <a:pt x="45" y="91"/>
                  </a:lnTo>
                  <a:lnTo>
                    <a:pt x="272" y="91"/>
                  </a:lnTo>
                  <a:lnTo>
                    <a:pt x="363" y="45"/>
                  </a:lnTo>
                  <a:lnTo>
                    <a:pt x="318" y="0"/>
                  </a:lnTo>
                  <a:lnTo>
                    <a:pt x="91" y="0"/>
                  </a:ln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8930" name="Group 2546">
            <a:extLst>
              <a:ext uri="{FF2B5EF4-FFF2-40B4-BE49-F238E27FC236}">
                <a16:creationId xmlns:a16="http://schemas.microsoft.com/office/drawing/2014/main" id="{61B85A89-B9E5-4C2F-B5E9-CE96154601F6}"/>
              </a:ext>
            </a:extLst>
          </p:cNvPr>
          <p:cNvGrpSpPr>
            <a:grpSpLocks/>
          </p:cNvGrpSpPr>
          <p:nvPr/>
        </p:nvGrpSpPr>
        <p:grpSpPr bwMode="auto">
          <a:xfrm>
            <a:off x="4305300" y="3573463"/>
            <a:ext cx="269875" cy="431800"/>
            <a:chOff x="2714" y="981"/>
            <a:chExt cx="170" cy="272"/>
          </a:xfrm>
        </p:grpSpPr>
        <p:sp>
          <p:nvSpPr>
            <p:cNvPr id="18931" name="Freeform 2547">
              <a:extLst>
                <a:ext uri="{FF2B5EF4-FFF2-40B4-BE49-F238E27FC236}">
                  <a16:creationId xmlns:a16="http://schemas.microsoft.com/office/drawing/2014/main" id="{61D503A5-807D-4211-A38A-8B7775091815}"/>
                </a:ext>
              </a:extLst>
            </p:cNvPr>
            <p:cNvSpPr>
              <a:spLocks/>
            </p:cNvSpPr>
            <p:nvPr/>
          </p:nvSpPr>
          <p:spPr bwMode="auto">
            <a:xfrm>
              <a:off x="2734" y="981"/>
              <a:ext cx="129" cy="34"/>
            </a:xfrm>
            <a:custGeom>
              <a:avLst/>
              <a:gdLst>
                <a:gd name="T0" fmla="*/ 45 w 363"/>
                <a:gd name="T1" fmla="*/ 0 h 91"/>
                <a:gd name="T2" fmla="*/ 0 w 363"/>
                <a:gd name="T3" fmla="*/ 46 h 91"/>
                <a:gd name="T4" fmla="*/ 45 w 363"/>
                <a:gd name="T5" fmla="*/ 91 h 91"/>
                <a:gd name="T6" fmla="*/ 318 w 363"/>
                <a:gd name="T7" fmla="*/ 91 h 91"/>
                <a:gd name="T8" fmla="*/ 363 w 363"/>
                <a:gd name="T9" fmla="*/ 46 h 91"/>
                <a:gd name="T10" fmla="*/ 318 w 363"/>
                <a:gd name="T11" fmla="*/ 0 h 91"/>
                <a:gd name="T12" fmla="*/ 45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45" y="0"/>
                  </a:moveTo>
                  <a:lnTo>
                    <a:pt x="0" y="46"/>
                  </a:lnTo>
                  <a:lnTo>
                    <a:pt x="45" y="91"/>
                  </a:lnTo>
                  <a:lnTo>
                    <a:pt x="318" y="91"/>
                  </a:lnTo>
                  <a:lnTo>
                    <a:pt x="363" y="46"/>
                  </a:lnTo>
                  <a:lnTo>
                    <a:pt x="318" y="0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932" name="Freeform 2548">
              <a:extLst>
                <a:ext uri="{FF2B5EF4-FFF2-40B4-BE49-F238E27FC236}">
                  <a16:creationId xmlns:a16="http://schemas.microsoft.com/office/drawing/2014/main" id="{FAA03700-0578-4407-990F-AC6BE8F29C6C}"/>
                </a:ext>
              </a:extLst>
            </p:cNvPr>
            <p:cNvSpPr>
              <a:spLocks/>
            </p:cNvSpPr>
            <p:nvPr/>
          </p:nvSpPr>
          <p:spPr bwMode="auto">
            <a:xfrm>
              <a:off x="2734" y="1100"/>
              <a:ext cx="129" cy="34"/>
            </a:xfrm>
            <a:custGeom>
              <a:avLst/>
              <a:gdLst>
                <a:gd name="T0" fmla="*/ 45 w 363"/>
                <a:gd name="T1" fmla="*/ 0 h 91"/>
                <a:gd name="T2" fmla="*/ 0 w 363"/>
                <a:gd name="T3" fmla="*/ 46 h 91"/>
                <a:gd name="T4" fmla="*/ 45 w 363"/>
                <a:gd name="T5" fmla="*/ 91 h 91"/>
                <a:gd name="T6" fmla="*/ 318 w 363"/>
                <a:gd name="T7" fmla="*/ 91 h 91"/>
                <a:gd name="T8" fmla="*/ 363 w 363"/>
                <a:gd name="T9" fmla="*/ 46 h 91"/>
                <a:gd name="T10" fmla="*/ 318 w 363"/>
                <a:gd name="T11" fmla="*/ 0 h 91"/>
                <a:gd name="T12" fmla="*/ 45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45" y="0"/>
                  </a:moveTo>
                  <a:lnTo>
                    <a:pt x="0" y="46"/>
                  </a:lnTo>
                  <a:lnTo>
                    <a:pt x="45" y="91"/>
                  </a:lnTo>
                  <a:lnTo>
                    <a:pt x="318" y="91"/>
                  </a:lnTo>
                  <a:lnTo>
                    <a:pt x="363" y="46"/>
                  </a:lnTo>
                  <a:lnTo>
                    <a:pt x="318" y="0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933" name="Freeform 2549">
              <a:extLst>
                <a:ext uri="{FF2B5EF4-FFF2-40B4-BE49-F238E27FC236}">
                  <a16:creationId xmlns:a16="http://schemas.microsoft.com/office/drawing/2014/main" id="{95DB46E1-28F7-494A-9FDC-3339AE903250}"/>
                </a:ext>
              </a:extLst>
            </p:cNvPr>
            <p:cNvSpPr>
              <a:spLocks/>
            </p:cNvSpPr>
            <p:nvPr/>
          </p:nvSpPr>
          <p:spPr bwMode="auto">
            <a:xfrm>
              <a:off x="2734" y="1219"/>
              <a:ext cx="129" cy="34"/>
            </a:xfrm>
            <a:custGeom>
              <a:avLst/>
              <a:gdLst>
                <a:gd name="T0" fmla="*/ 45 w 363"/>
                <a:gd name="T1" fmla="*/ 0 h 91"/>
                <a:gd name="T2" fmla="*/ 0 w 363"/>
                <a:gd name="T3" fmla="*/ 46 h 91"/>
                <a:gd name="T4" fmla="*/ 45 w 363"/>
                <a:gd name="T5" fmla="*/ 91 h 91"/>
                <a:gd name="T6" fmla="*/ 318 w 363"/>
                <a:gd name="T7" fmla="*/ 91 h 91"/>
                <a:gd name="T8" fmla="*/ 363 w 363"/>
                <a:gd name="T9" fmla="*/ 46 h 91"/>
                <a:gd name="T10" fmla="*/ 318 w 363"/>
                <a:gd name="T11" fmla="*/ 0 h 91"/>
                <a:gd name="T12" fmla="*/ 45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45" y="0"/>
                  </a:moveTo>
                  <a:lnTo>
                    <a:pt x="0" y="46"/>
                  </a:lnTo>
                  <a:lnTo>
                    <a:pt x="45" y="91"/>
                  </a:lnTo>
                  <a:lnTo>
                    <a:pt x="318" y="91"/>
                  </a:lnTo>
                  <a:lnTo>
                    <a:pt x="363" y="46"/>
                  </a:lnTo>
                  <a:lnTo>
                    <a:pt x="318" y="0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934" name="Freeform 2550">
              <a:extLst>
                <a:ext uri="{FF2B5EF4-FFF2-40B4-BE49-F238E27FC236}">
                  <a16:creationId xmlns:a16="http://schemas.microsoft.com/office/drawing/2014/main" id="{CCD524C7-D7D7-4301-98C4-52CAA8B119F4}"/>
                </a:ext>
              </a:extLst>
            </p:cNvPr>
            <p:cNvSpPr>
              <a:spLocks/>
            </p:cNvSpPr>
            <p:nvPr/>
          </p:nvSpPr>
          <p:spPr bwMode="auto">
            <a:xfrm>
              <a:off x="2850" y="1124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935" name="Freeform 2551">
              <a:extLst>
                <a:ext uri="{FF2B5EF4-FFF2-40B4-BE49-F238E27FC236}">
                  <a16:creationId xmlns:a16="http://schemas.microsoft.com/office/drawing/2014/main" id="{690D7309-C0DB-42BA-A6F7-D2F03E09CCA8}"/>
                </a:ext>
              </a:extLst>
            </p:cNvPr>
            <p:cNvSpPr>
              <a:spLocks/>
            </p:cNvSpPr>
            <p:nvPr/>
          </p:nvSpPr>
          <p:spPr bwMode="auto">
            <a:xfrm>
              <a:off x="2850" y="1002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936" name="Freeform 2552">
              <a:extLst>
                <a:ext uri="{FF2B5EF4-FFF2-40B4-BE49-F238E27FC236}">
                  <a16:creationId xmlns:a16="http://schemas.microsoft.com/office/drawing/2014/main" id="{262F2116-55A1-4543-A9EB-1F063BFD2F35}"/>
                </a:ext>
              </a:extLst>
            </p:cNvPr>
            <p:cNvSpPr>
              <a:spLocks/>
            </p:cNvSpPr>
            <p:nvPr/>
          </p:nvSpPr>
          <p:spPr bwMode="auto">
            <a:xfrm>
              <a:off x="2714" y="1002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8937" name="Group 2553">
            <a:extLst>
              <a:ext uri="{FF2B5EF4-FFF2-40B4-BE49-F238E27FC236}">
                <a16:creationId xmlns:a16="http://schemas.microsoft.com/office/drawing/2014/main" id="{09340CAF-A21D-47C6-AFD3-E7B724F38868}"/>
              </a:ext>
            </a:extLst>
          </p:cNvPr>
          <p:cNvGrpSpPr>
            <a:grpSpLocks/>
          </p:cNvGrpSpPr>
          <p:nvPr/>
        </p:nvGrpSpPr>
        <p:grpSpPr bwMode="auto">
          <a:xfrm>
            <a:off x="8351838" y="3573463"/>
            <a:ext cx="301625" cy="431800"/>
            <a:chOff x="5263" y="981"/>
            <a:chExt cx="190" cy="272"/>
          </a:xfrm>
        </p:grpSpPr>
        <p:sp>
          <p:nvSpPr>
            <p:cNvPr id="18938" name="Freeform 2554">
              <a:extLst>
                <a:ext uri="{FF2B5EF4-FFF2-40B4-BE49-F238E27FC236}">
                  <a16:creationId xmlns:a16="http://schemas.microsoft.com/office/drawing/2014/main" id="{BAC063FB-6ACB-49E0-8B91-476E1ECD7F5B}"/>
                </a:ext>
              </a:extLst>
            </p:cNvPr>
            <p:cNvSpPr>
              <a:spLocks/>
            </p:cNvSpPr>
            <p:nvPr/>
          </p:nvSpPr>
          <p:spPr bwMode="auto">
            <a:xfrm>
              <a:off x="5288" y="1002"/>
              <a:ext cx="57" cy="108"/>
            </a:xfrm>
            <a:custGeom>
              <a:avLst/>
              <a:gdLst>
                <a:gd name="T0" fmla="*/ 0 w 226"/>
                <a:gd name="T1" fmla="*/ 363 h 408"/>
                <a:gd name="T2" fmla="*/ 45 w 226"/>
                <a:gd name="T3" fmla="*/ 408 h 408"/>
                <a:gd name="T4" fmla="*/ 136 w 226"/>
                <a:gd name="T5" fmla="*/ 363 h 408"/>
                <a:gd name="T6" fmla="*/ 226 w 226"/>
                <a:gd name="T7" fmla="*/ 46 h 408"/>
                <a:gd name="T8" fmla="*/ 181 w 226"/>
                <a:gd name="T9" fmla="*/ 0 h 408"/>
                <a:gd name="T10" fmla="*/ 90 w 226"/>
                <a:gd name="T11" fmla="*/ 46 h 408"/>
                <a:gd name="T12" fmla="*/ 0 w 226"/>
                <a:gd name="T13" fmla="*/ 363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6" h="408">
                  <a:moveTo>
                    <a:pt x="0" y="363"/>
                  </a:moveTo>
                  <a:lnTo>
                    <a:pt x="45" y="408"/>
                  </a:lnTo>
                  <a:lnTo>
                    <a:pt x="136" y="363"/>
                  </a:lnTo>
                  <a:lnTo>
                    <a:pt x="226" y="46"/>
                  </a:lnTo>
                  <a:lnTo>
                    <a:pt x="181" y="0"/>
                  </a:lnTo>
                  <a:lnTo>
                    <a:pt x="90" y="46"/>
                  </a:lnTo>
                  <a:lnTo>
                    <a:pt x="0" y="363"/>
                  </a:ln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939" name="Freeform 2555">
              <a:extLst>
                <a:ext uri="{FF2B5EF4-FFF2-40B4-BE49-F238E27FC236}">
                  <a16:creationId xmlns:a16="http://schemas.microsoft.com/office/drawing/2014/main" id="{91A6D7EF-28B9-4C76-950B-BA433B304A1A}"/>
                </a:ext>
              </a:extLst>
            </p:cNvPr>
            <p:cNvSpPr>
              <a:spLocks/>
            </p:cNvSpPr>
            <p:nvPr/>
          </p:nvSpPr>
          <p:spPr bwMode="auto">
            <a:xfrm>
              <a:off x="5360" y="1124"/>
              <a:ext cx="59" cy="108"/>
            </a:xfrm>
            <a:custGeom>
              <a:avLst/>
              <a:gdLst>
                <a:gd name="T0" fmla="*/ 0 w 226"/>
                <a:gd name="T1" fmla="*/ 363 h 408"/>
                <a:gd name="T2" fmla="*/ 45 w 226"/>
                <a:gd name="T3" fmla="*/ 408 h 408"/>
                <a:gd name="T4" fmla="*/ 136 w 226"/>
                <a:gd name="T5" fmla="*/ 363 h 408"/>
                <a:gd name="T6" fmla="*/ 226 w 226"/>
                <a:gd name="T7" fmla="*/ 46 h 408"/>
                <a:gd name="T8" fmla="*/ 181 w 226"/>
                <a:gd name="T9" fmla="*/ 0 h 408"/>
                <a:gd name="T10" fmla="*/ 90 w 226"/>
                <a:gd name="T11" fmla="*/ 46 h 408"/>
                <a:gd name="T12" fmla="*/ 0 w 226"/>
                <a:gd name="T13" fmla="*/ 363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6" h="408">
                  <a:moveTo>
                    <a:pt x="0" y="363"/>
                  </a:moveTo>
                  <a:lnTo>
                    <a:pt x="45" y="408"/>
                  </a:lnTo>
                  <a:lnTo>
                    <a:pt x="136" y="363"/>
                  </a:lnTo>
                  <a:lnTo>
                    <a:pt x="226" y="46"/>
                  </a:lnTo>
                  <a:lnTo>
                    <a:pt x="181" y="0"/>
                  </a:lnTo>
                  <a:lnTo>
                    <a:pt x="90" y="46"/>
                  </a:lnTo>
                  <a:lnTo>
                    <a:pt x="0" y="363"/>
                  </a:ln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940" name="Freeform 2556">
              <a:extLst>
                <a:ext uri="{FF2B5EF4-FFF2-40B4-BE49-F238E27FC236}">
                  <a16:creationId xmlns:a16="http://schemas.microsoft.com/office/drawing/2014/main" id="{6D33D2EF-BC04-41FB-8B0A-98FCD2A071BB}"/>
                </a:ext>
              </a:extLst>
            </p:cNvPr>
            <p:cNvSpPr>
              <a:spLocks/>
            </p:cNvSpPr>
            <p:nvPr/>
          </p:nvSpPr>
          <p:spPr bwMode="auto">
            <a:xfrm>
              <a:off x="5396" y="1002"/>
              <a:ext cx="57" cy="108"/>
            </a:xfrm>
            <a:custGeom>
              <a:avLst/>
              <a:gdLst>
                <a:gd name="T0" fmla="*/ 0 w 226"/>
                <a:gd name="T1" fmla="*/ 363 h 408"/>
                <a:gd name="T2" fmla="*/ 45 w 226"/>
                <a:gd name="T3" fmla="*/ 408 h 408"/>
                <a:gd name="T4" fmla="*/ 136 w 226"/>
                <a:gd name="T5" fmla="*/ 363 h 408"/>
                <a:gd name="T6" fmla="*/ 226 w 226"/>
                <a:gd name="T7" fmla="*/ 46 h 408"/>
                <a:gd name="T8" fmla="*/ 181 w 226"/>
                <a:gd name="T9" fmla="*/ 0 h 408"/>
                <a:gd name="T10" fmla="*/ 90 w 226"/>
                <a:gd name="T11" fmla="*/ 46 h 408"/>
                <a:gd name="T12" fmla="*/ 0 w 226"/>
                <a:gd name="T13" fmla="*/ 363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6" h="408">
                  <a:moveTo>
                    <a:pt x="0" y="363"/>
                  </a:moveTo>
                  <a:lnTo>
                    <a:pt x="45" y="408"/>
                  </a:lnTo>
                  <a:lnTo>
                    <a:pt x="136" y="363"/>
                  </a:lnTo>
                  <a:lnTo>
                    <a:pt x="226" y="46"/>
                  </a:lnTo>
                  <a:lnTo>
                    <a:pt x="181" y="0"/>
                  </a:lnTo>
                  <a:lnTo>
                    <a:pt x="90" y="46"/>
                  </a:lnTo>
                  <a:lnTo>
                    <a:pt x="0" y="363"/>
                  </a:ln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941" name="Freeform 2557">
              <a:extLst>
                <a:ext uri="{FF2B5EF4-FFF2-40B4-BE49-F238E27FC236}">
                  <a16:creationId xmlns:a16="http://schemas.microsoft.com/office/drawing/2014/main" id="{1DEA2BB9-61C0-4132-9EF9-48C6F8B65520}"/>
                </a:ext>
              </a:extLst>
            </p:cNvPr>
            <p:cNvSpPr>
              <a:spLocks/>
            </p:cNvSpPr>
            <p:nvPr/>
          </p:nvSpPr>
          <p:spPr bwMode="auto">
            <a:xfrm>
              <a:off x="5303" y="1103"/>
              <a:ext cx="100" cy="28"/>
            </a:xfrm>
            <a:custGeom>
              <a:avLst/>
              <a:gdLst>
                <a:gd name="T0" fmla="*/ 91 w 363"/>
                <a:gd name="T1" fmla="*/ 0 h 91"/>
                <a:gd name="T2" fmla="*/ 0 w 363"/>
                <a:gd name="T3" fmla="*/ 45 h 91"/>
                <a:gd name="T4" fmla="*/ 45 w 363"/>
                <a:gd name="T5" fmla="*/ 91 h 91"/>
                <a:gd name="T6" fmla="*/ 272 w 363"/>
                <a:gd name="T7" fmla="*/ 91 h 91"/>
                <a:gd name="T8" fmla="*/ 363 w 363"/>
                <a:gd name="T9" fmla="*/ 45 h 91"/>
                <a:gd name="T10" fmla="*/ 318 w 363"/>
                <a:gd name="T11" fmla="*/ 0 h 91"/>
                <a:gd name="T12" fmla="*/ 91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91" y="0"/>
                  </a:moveTo>
                  <a:lnTo>
                    <a:pt x="0" y="45"/>
                  </a:lnTo>
                  <a:lnTo>
                    <a:pt x="45" y="91"/>
                  </a:lnTo>
                  <a:lnTo>
                    <a:pt x="272" y="91"/>
                  </a:lnTo>
                  <a:lnTo>
                    <a:pt x="363" y="45"/>
                  </a:lnTo>
                  <a:lnTo>
                    <a:pt x="318" y="0"/>
                  </a:lnTo>
                  <a:lnTo>
                    <a:pt x="91" y="0"/>
                  </a:ln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942" name="Freeform 2558">
              <a:extLst>
                <a:ext uri="{FF2B5EF4-FFF2-40B4-BE49-F238E27FC236}">
                  <a16:creationId xmlns:a16="http://schemas.microsoft.com/office/drawing/2014/main" id="{D6DFA16E-1B3A-49D4-B80D-F29BAE7E0A2C}"/>
                </a:ext>
              </a:extLst>
            </p:cNvPr>
            <p:cNvSpPr>
              <a:spLocks/>
            </p:cNvSpPr>
            <p:nvPr/>
          </p:nvSpPr>
          <p:spPr bwMode="auto">
            <a:xfrm>
              <a:off x="5263" y="1226"/>
              <a:ext cx="99" cy="27"/>
            </a:xfrm>
            <a:custGeom>
              <a:avLst/>
              <a:gdLst>
                <a:gd name="T0" fmla="*/ 91 w 363"/>
                <a:gd name="T1" fmla="*/ 0 h 91"/>
                <a:gd name="T2" fmla="*/ 0 w 363"/>
                <a:gd name="T3" fmla="*/ 45 h 91"/>
                <a:gd name="T4" fmla="*/ 45 w 363"/>
                <a:gd name="T5" fmla="*/ 91 h 91"/>
                <a:gd name="T6" fmla="*/ 272 w 363"/>
                <a:gd name="T7" fmla="*/ 91 h 91"/>
                <a:gd name="T8" fmla="*/ 363 w 363"/>
                <a:gd name="T9" fmla="*/ 45 h 91"/>
                <a:gd name="T10" fmla="*/ 318 w 363"/>
                <a:gd name="T11" fmla="*/ 0 h 91"/>
                <a:gd name="T12" fmla="*/ 91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91" y="0"/>
                  </a:moveTo>
                  <a:lnTo>
                    <a:pt x="0" y="45"/>
                  </a:lnTo>
                  <a:lnTo>
                    <a:pt x="45" y="91"/>
                  </a:lnTo>
                  <a:lnTo>
                    <a:pt x="272" y="91"/>
                  </a:lnTo>
                  <a:lnTo>
                    <a:pt x="363" y="45"/>
                  </a:lnTo>
                  <a:lnTo>
                    <a:pt x="318" y="0"/>
                  </a:lnTo>
                  <a:lnTo>
                    <a:pt x="91" y="0"/>
                  </a:ln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943" name="Freeform 2559">
              <a:extLst>
                <a:ext uri="{FF2B5EF4-FFF2-40B4-BE49-F238E27FC236}">
                  <a16:creationId xmlns:a16="http://schemas.microsoft.com/office/drawing/2014/main" id="{DA9C9F1E-CABB-479F-8484-DF22DDCEBBEE}"/>
                </a:ext>
              </a:extLst>
            </p:cNvPr>
            <p:cNvSpPr>
              <a:spLocks/>
            </p:cNvSpPr>
            <p:nvPr/>
          </p:nvSpPr>
          <p:spPr bwMode="auto">
            <a:xfrm>
              <a:off x="5344" y="981"/>
              <a:ext cx="100" cy="27"/>
            </a:xfrm>
            <a:custGeom>
              <a:avLst/>
              <a:gdLst>
                <a:gd name="T0" fmla="*/ 91 w 363"/>
                <a:gd name="T1" fmla="*/ 0 h 91"/>
                <a:gd name="T2" fmla="*/ 0 w 363"/>
                <a:gd name="T3" fmla="*/ 45 h 91"/>
                <a:gd name="T4" fmla="*/ 45 w 363"/>
                <a:gd name="T5" fmla="*/ 91 h 91"/>
                <a:gd name="T6" fmla="*/ 272 w 363"/>
                <a:gd name="T7" fmla="*/ 91 h 91"/>
                <a:gd name="T8" fmla="*/ 363 w 363"/>
                <a:gd name="T9" fmla="*/ 45 h 91"/>
                <a:gd name="T10" fmla="*/ 318 w 363"/>
                <a:gd name="T11" fmla="*/ 0 h 91"/>
                <a:gd name="T12" fmla="*/ 91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91" y="0"/>
                  </a:moveTo>
                  <a:lnTo>
                    <a:pt x="0" y="45"/>
                  </a:lnTo>
                  <a:lnTo>
                    <a:pt x="45" y="91"/>
                  </a:lnTo>
                  <a:lnTo>
                    <a:pt x="272" y="91"/>
                  </a:lnTo>
                  <a:lnTo>
                    <a:pt x="363" y="45"/>
                  </a:lnTo>
                  <a:lnTo>
                    <a:pt x="318" y="0"/>
                  </a:lnTo>
                  <a:lnTo>
                    <a:pt x="91" y="0"/>
                  </a:ln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8944" name="Group 2560">
            <a:extLst>
              <a:ext uri="{FF2B5EF4-FFF2-40B4-BE49-F238E27FC236}">
                <a16:creationId xmlns:a16="http://schemas.microsoft.com/office/drawing/2014/main" id="{C8B219F3-F301-4CA2-8A7E-EFF4C770C2A5}"/>
              </a:ext>
            </a:extLst>
          </p:cNvPr>
          <p:cNvGrpSpPr>
            <a:grpSpLocks/>
          </p:cNvGrpSpPr>
          <p:nvPr/>
        </p:nvGrpSpPr>
        <p:grpSpPr bwMode="auto">
          <a:xfrm>
            <a:off x="4630738" y="3573463"/>
            <a:ext cx="269875" cy="431800"/>
            <a:chOff x="2919" y="981"/>
            <a:chExt cx="170" cy="272"/>
          </a:xfrm>
        </p:grpSpPr>
        <p:sp>
          <p:nvSpPr>
            <p:cNvPr id="18945" name="Freeform 2561">
              <a:extLst>
                <a:ext uri="{FF2B5EF4-FFF2-40B4-BE49-F238E27FC236}">
                  <a16:creationId xmlns:a16="http://schemas.microsoft.com/office/drawing/2014/main" id="{52FED666-76BC-438D-B0D8-320BCA828702}"/>
                </a:ext>
              </a:extLst>
            </p:cNvPr>
            <p:cNvSpPr>
              <a:spLocks/>
            </p:cNvSpPr>
            <p:nvPr/>
          </p:nvSpPr>
          <p:spPr bwMode="auto">
            <a:xfrm>
              <a:off x="2939" y="981"/>
              <a:ext cx="129" cy="34"/>
            </a:xfrm>
            <a:custGeom>
              <a:avLst/>
              <a:gdLst>
                <a:gd name="T0" fmla="*/ 45 w 363"/>
                <a:gd name="T1" fmla="*/ 0 h 91"/>
                <a:gd name="T2" fmla="*/ 0 w 363"/>
                <a:gd name="T3" fmla="*/ 46 h 91"/>
                <a:gd name="T4" fmla="*/ 45 w 363"/>
                <a:gd name="T5" fmla="*/ 91 h 91"/>
                <a:gd name="T6" fmla="*/ 318 w 363"/>
                <a:gd name="T7" fmla="*/ 91 h 91"/>
                <a:gd name="T8" fmla="*/ 363 w 363"/>
                <a:gd name="T9" fmla="*/ 46 h 91"/>
                <a:gd name="T10" fmla="*/ 318 w 363"/>
                <a:gd name="T11" fmla="*/ 0 h 91"/>
                <a:gd name="T12" fmla="*/ 45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45" y="0"/>
                  </a:moveTo>
                  <a:lnTo>
                    <a:pt x="0" y="46"/>
                  </a:lnTo>
                  <a:lnTo>
                    <a:pt x="45" y="91"/>
                  </a:lnTo>
                  <a:lnTo>
                    <a:pt x="318" y="91"/>
                  </a:lnTo>
                  <a:lnTo>
                    <a:pt x="363" y="46"/>
                  </a:lnTo>
                  <a:lnTo>
                    <a:pt x="318" y="0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946" name="Freeform 2562">
              <a:extLst>
                <a:ext uri="{FF2B5EF4-FFF2-40B4-BE49-F238E27FC236}">
                  <a16:creationId xmlns:a16="http://schemas.microsoft.com/office/drawing/2014/main" id="{6FFB01E7-F979-466C-9AFD-4DF2B803FDC0}"/>
                </a:ext>
              </a:extLst>
            </p:cNvPr>
            <p:cNvSpPr>
              <a:spLocks/>
            </p:cNvSpPr>
            <p:nvPr/>
          </p:nvSpPr>
          <p:spPr bwMode="auto">
            <a:xfrm>
              <a:off x="2939" y="1219"/>
              <a:ext cx="129" cy="34"/>
            </a:xfrm>
            <a:custGeom>
              <a:avLst/>
              <a:gdLst>
                <a:gd name="T0" fmla="*/ 45 w 363"/>
                <a:gd name="T1" fmla="*/ 0 h 91"/>
                <a:gd name="T2" fmla="*/ 0 w 363"/>
                <a:gd name="T3" fmla="*/ 46 h 91"/>
                <a:gd name="T4" fmla="*/ 45 w 363"/>
                <a:gd name="T5" fmla="*/ 91 h 91"/>
                <a:gd name="T6" fmla="*/ 318 w 363"/>
                <a:gd name="T7" fmla="*/ 91 h 91"/>
                <a:gd name="T8" fmla="*/ 363 w 363"/>
                <a:gd name="T9" fmla="*/ 46 h 91"/>
                <a:gd name="T10" fmla="*/ 318 w 363"/>
                <a:gd name="T11" fmla="*/ 0 h 91"/>
                <a:gd name="T12" fmla="*/ 45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45" y="0"/>
                  </a:moveTo>
                  <a:lnTo>
                    <a:pt x="0" y="46"/>
                  </a:lnTo>
                  <a:lnTo>
                    <a:pt x="45" y="91"/>
                  </a:lnTo>
                  <a:lnTo>
                    <a:pt x="318" y="91"/>
                  </a:lnTo>
                  <a:lnTo>
                    <a:pt x="363" y="46"/>
                  </a:lnTo>
                  <a:lnTo>
                    <a:pt x="318" y="0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947" name="Freeform 2563">
              <a:extLst>
                <a:ext uri="{FF2B5EF4-FFF2-40B4-BE49-F238E27FC236}">
                  <a16:creationId xmlns:a16="http://schemas.microsoft.com/office/drawing/2014/main" id="{EC65D13F-6CB7-4884-93AF-5908E1CB889B}"/>
                </a:ext>
              </a:extLst>
            </p:cNvPr>
            <p:cNvSpPr>
              <a:spLocks/>
            </p:cNvSpPr>
            <p:nvPr/>
          </p:nvSpPr>
          <p:spPr bwMode="auto">
            <a:xfrm>
              <a:off x="2919" y="1124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948" name="Freeform 2564">
              <a:extLst>
                <a:ext uri="{FF2B5EF4-FFF2-40B4-BE49-F238E27FC236}">
                  <a16:creationId xmlns:a16="http://schemas.microsoft.com/office/drawing/2014/main" id="{E9F50F74-CDA3-4DCE-968D-7AF38813B06F}"/>
                </a:ext>
              </a:extLst>
            </p:cNvPr>
            <p:cNvSpPr>
              <a:spLocks/>
            </p:cNvSpPr>
            <p:nvPr/>
          </p:nvSpPr>
          <p:spPr bwMode="auto">
            <a:xfrm>
              <a:off x="3055" y="1124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949" name="Freeform 2565">
              <a:extLst>
                <a:ext uri="{FF2B5EF4-FFF2-40B4-BE49-F238E27FC236}">
                  <a16:creationId xmlns:a16="http://schemas.microsoft.com/office/drawing/2014/main" id="{24512A9D-A396-4EA2-8981-6BDA82B19C0D}"/>
                </a:ext>
              </a:extLst>
            </p:cNvPr>
            <p:cNvSpPr>
              <a:spLocks/>
            </p:cNvSpPr>
            <p:nvPr/>
          </p:nvSpPr>
          <p:spPr bwMode="auto">
            <a:xfrm>
              <a:off x="3055" y="1002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950" name="Freeform 2566">
              <a:extLst>
                <a:ext uri="{FF2B5EF4-FFF2-40B4-BE49-F238E27FC236}">
                  <a16:creationId xmlns:a16="http://schemas.microsoft.com/office/drawing/2014/main" id="{A7E93440-2A53-4E10-B4CA-AE7284BEDEB5}"/>
                </a:ext>
              </a:extLst>
            </p:cNvPr>
            <p:cNvSpPr>
              <a:spLocks/>
            </p:cNvSpPr>
            <p:nvPr/>
          </p:nvSpPr>
          <p:spPr bwMode="auto">
            <a:xfrm>
              <a:off x="2919" y="1002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8951" name="Group 2567">
            <a:extLst>
              <a:ext uri="{FF2B5EF4-FFF2-40B4-BE49-F238E27FC236}">
                <a16:creationId xmlns:a16="http://schemas.microsoft.com/office/drawing/2014/main" id="{5B894689-12B5-41FC-8162-7E4DA3338880}"/>
              </a:ext>
            </a:extLst>
          </p:cNvPr>
          <p:cNvGrpSpPr>
            <a:grpSpLocks/>
          </p:cNvGrpSpPr>
          <p:nvPr/>
        </p:nvGrpSpPr>
        <p:grpSpPr bwMode="auto">
          <a:xfrm>
            <a:off x="8621713" y="3573463"/>
            <a:ext cx="319087" cy="431800"/>
            <a:chOff x="5433" y="981"/>
            <a:chExt cx="201" cy="272"/>
          </a:xfrm>
        </p:grpSpPr>
        <p:sp>
          <p:nvSpPr>
            <p:cNvPr id="18952" name="Freeform 2568">
              <a:extLst>
                <a:ext uri="{FF2B5EF4-FFF2-40B4-BE49-F238E27FC236}">
                  <a16:creationId xmlns:a16="http://schemas.microsoft.com/office/drawing/2014/main" id="{848C66E5-4AD9-4517-9EA4-274551A08F06}"/>
                </a:ext>
              </a:extLst>
            </p:cNvPr>
            <p:cNvSpPr>
              <a:spLocks/>
            </p:cNvSpPr>
            <p:nvPr/>
          </p:nvSpPr>
          <p:spPr bwMode="auto">
            <a:xfrm>
              <a:off x="5433" y="1124"/>
              <a:ext cx="58" cy="108"/>
            </a:xfrm>
            <a:custGeom>
              <a:avLst/>
              <a:gdLst>
                <a:gd name="T0" fmla="*/ 0 w 226"/>
                <a:gd name="T1" fmla="*/ 363 h 408"/>
                <a:gd name="T2" fmla="*/ 45 w 226"/>
                <a:gd name="T3" fmla="*/ 408 h 408"/>
                <a:gd name="T4" fmla="*/ 136 w 226"/>
                <a:gd name="T5" fmla="*/ 363 h 408"/>
                <a:gd name="T6" fmla="*/ 226 w 226"/>
                <a:gd name="T7" fmla="*/ 46 h 408"/>
                <a:gd name="T8" fmla="*/ 181 w 226"/>
                <a:gd name="T9" fmla="*/ 0 h 408"/>
                <a:gd name="T10" fmla="*/ 90 w 226"/>
                <a:gd name="T11" fmla="*/ 46 h 408"/>
                <a:gd name="T12" fmla="*/ 0 w 226"/>
                <a:gd name="T13" fmla="*/ 363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6" h="408">
                  <a:moveTo>
                    <a:pt x="0" y="363"/>
                  </a:moveTo>
                  <a:lnTo>
                    <a:pt x="45" y="408"/>
                  </a:lnTo>
                  <a:lnTo>
                    <a:pt x="136" y="363"/>
                  </a:lnTo>
                  <a:lnTo>
                    <a:pt x="226" y="46"/>
                  </a:lnTo>
                  <a:lnTo>
                    <a:pt x="181" y="0"/>
                  </a:lnTo>
                  <a:lnTo>
                    <a:pt x="90" y="46"/>
                  </a:lnTo>
                  <a:lnTo>
                    <a:pt x="0" y="363"/>
                  </a:ln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953" name="Freeform 2569">
              <a:extLst>
                <a:ext uri="{FF2B5EF4-FFF2-40B4-BE49-F238E27FC236}">
                  <a16:creationId xmlns:a16="http://schemas.microsoft.com/office/drawing/2014/main" id="{DFD704AC-2E66-498A-BB08-A2B3AA498670}"/>
                </a:ext>
              </a:extLst>
            </p:cNvPr>
            <p:cNvSpPr>
              <a:spLocks/>
            </p:cNvSpPr>
            <p:nvPr/>
          </p:nvSpPr>
          <p:spPr bwMode="auto">
            <a:xfrm>
              <a:off x="5469" y="1002"/>
              <a:ext cx="57" cy="108"/>
            </a:xfrm>
            <a:custGeom>
              <a:avLst/>
              <a:gdLst>
                <a:gd name="T0" fmla="*/ 0 w 226"/>
                <a:gd name="T1" fmla="*/ 363 h 408"/>
                <a:gd name="T2" fmla="*/ 45 w 226"/>
                <a:gd name="T3" fmla="*/ 408 h 408"/>
                <a:gd name="T4" fmla="*/ 136 w 226"/>
                <a:gd name="T5" fmla="*/ 363 h 408"/>
                <a:gd name="T6" fmla="*/ 226 w 226"/>
                <a:gd name="T7" fmla="*/ 46 h 408"/>
                <a:gd name="T8" fmla="*/ 181 w 226"/>
                <a:gd name="T9" fmla="*/ 0 h 408"/>
                <a:gd name="T10" fmla="*/ 90 w 226"/>
                <a:gd name="T11" fmla="*/ 46 h 408"/>
                <a:gd name="T12" fmla="*/ 0 w 226"/>
                <a:gd name="T13" fmla="*/ 363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6" h="408">
                  <a:moveTo>
                    <a:pt x="0" y="363"/>
                  </a:moveTo>
                  <a:lnTo>
                    <a:pt x="45" y="408"/>
                  </a:lnTo>
                  <a:lnTo>
                    <a:pt x="136" y="363"/>
                  </a:lnTo>
                  <a:lnTo>
                    <a:pt x="226" y="46"/>
                  </a:lnTo>
                  <a:lnTo>
                    <a:pt x="181" y="0"/>
                  </a:lnTo>
                  <a:lnTo>
                    <a:pt x="90" y="46"/>
                  </a:lnTo>
                  <a:lnTo>
                    <a:pt x="0" y="363"/>
                  </a:ln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954" name="Freeform 2570">
              <a:extLst>
                <a:ext uri="{FF2B5EF4-FFF2-40B4-BE49-F238E27FC236}">
                  <a16:creationId xmlns:a16="http://schemas.microsoft.com/office/drawing/2014/main" id="{615E9280-90A8-4B8A-8850-A4F302B3741B}"/>
                </a:ext>
              </a:extLst>
            </p:cNvPr>
            <p:cNvSpPr>
              <a:spLocks/>
            </p:cNvSpPr>
            <p:nvPr/>
          </p:nvSpPr>
          <p:spPr bwMode="auto">
            <a:xfrm>
              <a:off x="5541" y="1124"/>
              <a:ext cx="59" cy="108"/>
            </a:xfrm>
            <a:custGeom>
              <a:avLst/>
              <a:gdLst>
                <a:gd name="T0" fmla="*/ 0 w 226"/>
                <a:gd name="T1" fmla="*/ 363 h 408"/>
                <a:gd name="T2" fmla="*/ 45 w 226"/>
                <a:gd name="T3" fmla="*/ 408 h 408"/>
                <a:gd name="T4" fmla="*/ 136 w 226"/>
                <a:gd name="T5" fmla="*/ 363 h 408"/>
                <a:gd name="T6" fmla="*/ 226 w 226"/>
                <a:gd name="T7" fmla="*/ 46 h 408"/>
                <a:gd name="T8" fmla="*/ 181 w 226"/>
                <a:gd name="T9" fmla="*/ 0 h 408"/>
                <a:gd name="T10" fmla="*/ 90 w 226"/>
                <a:gd name="T11" fmla="*/ 46 h 408"/>
                <a:gd name="T12" fmla="*/ 0 w 226"/>
                <a:gd name="T13" fmla="*/ 363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6" h="408">
                  <a:moveTo>
                    <a:pt x="0" y="363"/>
                  </a:moveTo>
                  <a:lnTo>
                    <a:pt x="45" y="408"/>
                  </a:lnTo>
                  <a:lnTo>
                    <a:pt x="136" y="363"/>
                  </a:lnTo>
                  <a:lnTo>
                    <a:pt x="226" y="46"/>
                  </a:lnTo>
                  <a:lnTo>
                    <a:pt x="181" y="0"/>
                  </a:lnTo>
                  <a:lnTo>
                    <a:pt x="90" y="46"/>
                  </a:lnTo>
                  <a:lnTo>
                    <a:pt x="0" y="363"/>
                  </a:ln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955" name="Freeform 2571">
              <a:extLst>
                <a:ext uri="{FF2B5EF4-FFF2-40B4-BE49-F238E27FC236}">
                  <a16:creationId xmlns:a16="http://schemas.microsoft.com/office/drawing/2014/main" id="{D4E693E2-1186-4443-8AB8-7CCEAEB7DB74}"/>
                </a:ext>
              </a:extLst>
            </p:cNvPr>
            <p:cNvSpPr>
              <a:spLocks/>
            </p:cNvSpPr>
            <p:nvPr/>
          </p:nvSpPr>
          <p:spPr bwMode="auto">
            <a:xfrm>
              <a:off x="5577" y="1002"/>
              <a:ext cx="57" cy="108"/>
            </a:xfrm>
            <a:custGeom>
              <a:avLst/>
              <a:gdLst>
                <a:gd name="T0" fmla="*/ 0 w 226"/>
                <a:gd name="T1" fmla="*/ 363 h 408"/>
                <a:gd name="T2" fmla="*/ 45 w 226"/>
                <a:gd name="T3" fmla="*/ 408 h 408"/>
                <a:gd name="T4" fmla="*/ 136 w 226"/>
                <a:gd name="T5" fmla="*/ 363 h 408"/>
                <a:gd name="T6" fmla="*/ 226 w 226"/>
                <a:gd name="T7" fmla="*/ 46 h 408"/>
                <a:gd name="T8" fmla="*/ 181 w 226"/>
                <a:gd name="T9" fmla="*/ 0 h 408"/>
                <a:gd name="T10" fmla="*/ 90 w 226"/>
                <a:gd name="T11" fmla="*/ 46 h 408"/>
                <a:gd name="T12" fmla="*/ 0 w 226"/>
                <a:gd name="T13" fmla="*/ 363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6" h="408">
                  <a:moveTo>
                    <a:pt x="0" y="363"/>
                  </a:moveTo>
                  <a:lnTo>
                    <a:pt x="45" y="408"/>
                  </a:lnTo>
                  <a:lnTo>
                    <a:pt x="136" y="363"/>
                  </a:lnTo>
                  <a:lnTo>
                    <a:pt x="226" y="46"/>
                  </a:lnTo>
                  <a:lnTo>
                    <a:pt x="181" y="0"/>
                  </a:lnTo>
                  <a:lnTo>
                    <a:pt x="90" y="46"/>
                  </a:lnTo>
                  <a:lnTo>
                    <a:pt x="0" y="363"/>
                  </a:ln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956" name="Freeform 2572">
              <a:extLst>
                <a:ext uri="{FF2B5EF4-FFF2-40B4-BE49-F238E27FC236}">
                  <a16:creationId xmlns:a16="http://schemas.microsoft.com/office/drawing/2014/main" id="{EEB3D1CD-C81A-4297-9E2D-3F6657C8EE7E}"/>
                </a:ext>
              </a:extLst>
            </p:cNvPr>
            <p:cNvSpPr>
              <a:spLocks/>
            </p:cNvSpPr>
            <p:nvPr/>
          </p:nvSpPr>
          <p:spPr bwMode="auto">
            <a:xfrm>
              <a:off x="5444" y="1226"/>
              <a:ext cx="99" cy="27"/>
            </a:xfrm>
            <a:custGeom>
              <a:avLst/>
              <a:gdLst>
                <a:gd name="T0" fmla="*/ 91 w 363"/>
                <a:gd name="T1" fmla="*/ 0 h 91"/>
                <a:gd name="T2" fmla="*/ 0 w 363"/>
                <a:gd name="T3" fmla="*/ 45 h 91"/>
                <a:gd name="T4" fmla="*/ 45 w 363"/>
                <a:gd name="T5" fmla="*/ 91 h 91"/>
                <a:gd name="T6" fmla="*/ 272 w 363"/>
                <a:gd name="T7" fmla="*/ 91 h 91"/>
                <a:gd name="T8" fmla="*/ 363 w 363"/>
                <a:gd name="T9" fmla="*/ 45 h 91"/>
                <a:gd name="T10" fmla="*/ 318 w 363"/>
                <a:gd name="T11" fmla="*/ 0 h 91"/>
                <a:gd name="T12" fmla="*/ 91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91" y="0"/>
                  </a:moveTo>
                  <a:lnTo>
                    <a:pt x="0" y="45"/>
                  </a:lnTo>
                  <a:lnTo>
                    <a:pt x="45" y="91"/>
                  </a:lnTo>
                  <a:lnTo>
                    <a:pt x="272" y="91"/>
                  </a:lnTo>
                  <a:lnTo>
                    <a:pt x="363" y="45"/>
                  </a:lnTo>
                  <a:lnTo>
                    <a:pt x="318" y="0"/>
                  </a:lnTo>
                  <a:lnTo>
                    <a:pt x="91" y="0"/>
                  </a:ln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957" name="Freeform 2573">
              <a:extLst>
                <a:ext uri="{FF2B5EF4-FFF2-40B4-BE49-F238E27FC236}">
                  <a16:creationId xmlns:a16="http://schemas.microsoft.com/office/drawing/2014/main" id="{BC0D3877-880B-48BF-ACB0-55D10FE8ACEC}"/>
                </a:ext>
              </a:extLst>
            </p:cNvPr>
            <p:cNvSpPr>
              <a:spLocks/>
            </p:cNvSpPr>
            <p:nvPr/>
          </p:nvSpPr>
          <p:spPr bwMode="auto">
            <a:xfrm>
              <a:off x="5525" y="981"/>
              <a:ext cx="100" cy="27"/>
            </a:xfrm>
            <a:custGeom>
              <a:avLst/>
              <a:gdLst>
                <a:gd name="T0" fmla="*/ 91 w 363"/>
                <a:gd name="T1" fmla="*/ 0 h 91"/>
                <a:gd name="T2" fmla="*/ 0 w 363"/>
                <a:gd name="T3" fmla="*/ 45 h 91"/>
                <a:gd name="T4" fmla="*/ 45 w 363"/>
                <a:gd name="T5" fmla="*/ 91 h 91"/>
                <a:gd name="T6" fmla="*/ 272 w 363"/>
                <a:gd name="T7" fmla="*/ 91 h 91"/>
                <a:gd name="T8" fmla="*/ 363 w 363"/>
                <a:gd name="T9" fmla="*/ 45 h 91"/>
                <a:gd name="T10" fmla="*/ 318 w 363"/>
                <a:gd name="T11" fmla="*/ 0 h 91"/>
                <a:gd name="T12" fmla="*/ 91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91" y="0"/>
                  </a:moveTo>
                  <a:lnTo>
                    <a:pt x="0" y="45"/>
                  </a:lnTo>
                  <a:lnTo>
                    <a:pt x="45" y="91"/>
                  </a:lnTo>
                  <a:lnTo>
                    <a:pt x="272" y="91"/>
                  </a:lnTo>
                  <a:lnTo>
                    <a:pt x="363" y="45"/>
                  </a:lnTo>
                  <a:lnTo>
                    <a:pt x="318" y="0"/>
                  </a:lnTo>
                  <a:lnTo>
                    <a:pt x="91" y="0"/>
                  </a:ln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9818" name="Group 3434">
            <a:extLst>
              <a:ext uri="{FF2B5EF4-FFF2-40B4-BE49-F238E27FC236}">
                <a16:creationId xmlns:a16="http://schemas.microsoft.com/office/drawing/2014/main" id="{528F7E36-B910-4AD7-8EA9-DD074EFA80AB}"/>
              </a:ext>
            </a:extLst>
          </p:cNvPr>
          <p:cNvGrpSpPr>
            <a:grpSpLocks/>
          </p:cNvGrpSpPr>
          <p:nvPr/>
        </p:nvGrpSpPr>
        <p:grpSpPr bwMode="auto">
          <a:xfrm>
            <a:off x="1928813" y="1590675"/>
            <a:ext cx="53975" cy="365125"/>
            <a:chOff x="1215" y="1002"/>
            <a:chExt cx="34" cy="230"/>
          </a:xfrm>
        </p:grpSpPr>
        <p:sp>
          <p:nvSpPr>
            <p:cNvPr id="19819" name="Freeform 3435">
              <a:extLst>
                <a:ext uri="{FF2B5EF4-FFF2-40B4-BE49-F238E27FC236}">
                  <a16:creationId xmlns:a16="http://schemas.microsoft.com/office/drawing/2014/main" id="{2193FF72-4CE7-4610-943D-A97064389916}"/>
                </a:ext>
              </a:extLst>
            </p:cNvPr>
            <p:cNvSpPr>
              <a:spLocks/>
            </p:cNvSpPr>
            <p:nvPr/>
          </p:nvSpPr>
          <p:spPr bwMode="auto">
            <a:xfrm>
              <a:off x="1215" y="1124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noFill/>
            <a:ln w="6350">
              <a:solidFill>
                <a:srgbClr val="33CCCC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00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820" name="Freeform 3436">
              <a:extLst>
                <a:ext uri="{FF2B5EF4-FFF2-40B4-BE49-F238E27FC236}">
                  <a16:creationId xmlns:a16="http://schemas.microsoft.com/office/drawing/2014/main" id="{3B7BD31D-FCD0-4D1C-AA6F-45E05938EF1F}"/>
                </a:ext>
              </a:extLst>
            </p:cNvPr>
            <p:cNvSpPr>
              <a:spLocks/>
            </p:cNvSpPr>
            <p:nvPr/>
          </p:nvSpPr>
          <p:spPr bwMode="auto">
            <a:xfrm>
              <a:off x="1215" y="1002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noFill/>
            <a:ln w="6350">
              <a:solidFill>
                <a:srgbClr val="33CCCC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00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9821" name="Group 3437">
            <a:extLst>
              <a:ext uri="{FF2B5EF4-FFF2-40B4-BE49-F238E27FC236}">
                <a16:creationId xmlns:a16="http://schemas.microsoft.com/office/drawing/2014/main" id="{62C46BBC-FF85-400A-B7CD-412F3E8EEBAA}"/>
              </a:ext>
            </a:extLst>
          </p:cNvPr>
          <p:cNvGrpSpPr>
            <a:grpSpLocks/>
          </p:cNvGrpSpPr>
          <p:nvPr/>
        </p:nvGrpSpPr>
        <p:grpSpPr bwMode="auto">
          <a:xfrm>
            <a:off x="6203950" y="1590675"/>
            <a:ext cx="147638" cy="365125"/>
            <a:chOff x="3908" y="1002"/>
            <a:chExt cx="93" cy="230"/>
          </a:xfrm>
        </p:grpSpPr>
        <p:sp>
          <p:nvSpPr>
            <p:cNvPr id="19822" name="Freeform 3438">
              <a:extLst>
                <a:ext uri="{FF2B5EF4-FFF2-40B4-BE49-F238E27FC236}">
                  <a16:creationId xmlns:a16="http://schemas.microsoft.com/office/drawing/2014/main" id="{BE65E2E8-A5A8-4970-81FF-4FE5F58FF2AF}"/>
                </a:ext>
              </a:extLst>
            </p:cNvPr>
            <p:cNvSpPr>
              <a:spLocks/>
            </p:cNvSpPr>
            <p:nvPr/>
          </p:nvSpPr>
          <p:spPr bwMode="auto">
            <a:xfrm>
              <a:off x="3908" y="1124"/>
              <a:ext cx="59" cy="108"/>
            </a:xfrm>
            <a:custGeom>
              <a:avLst/>
              <a:gdLst>
                <a:gd name="T0" fmla="*/ 0 w 226"/>
                <a:gd name="T1" fmla="*/ 363 h 408"/>
                <a:gd name="T2" fmla="*/ 45 w 226"/>
                <a:gd name="T3" fmla="*/ 408 h 408"/>
                <a:gd name="T4" fmla="*/ 136 w 226"/>
                <a:gd name="T5" fmla="*/ 363 h 408"/>
                <a:gd name="T6" fmla="*/ 226 w 226"/>
                <a:gd name="T7" fmla="*/ 46 h 408"/>
                <a:gd name="T8" fmla="*/ 181 w 226"/>
                <a:gd name="T9" fmla="*/ 0 h 408"/>
                <a:gd name="T10" fmla="*/ 90 w 226"/>
                <a:gd name="T11" fmla="*/ 46 h 408"/>
                <a:gd name="T12" fmla="*/ 0 w 226"/>
                <a:gd name="T13" fmla="*/ 363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6" h="408">
                  <a:moveTo>
                    <a:pt x="0" y="363"/>
                  </a:moveTo>
                  <a:lnTo>
                    <a:pt x="45" y="408"/>
                  </a:lnTo>
                  <a:lnTo>
                    <a:pt x="136" y="363"/>
                  </a:lnTo>
                  <a:lnTo>
                    <a:pt x="226" y="46"/>
                  </a:lnTo>
                  <a:lnTo>
                    <a:pt x="181" y="0"/>
                  </a:lnTo>
                  <a:lnTo>
                    <a:pt x="90" y="46"/>
                  </a:lnTo>
                  <a:lnTo>
                    <a:pt x="0" y="363"/>
                  </a:lnTo>
                  <a:close/>
                </a:path>
              </a:pathLst>
            </a:custGeom>
            <a:noFill/>
            <a:ln w="6350">
              <a:solidFill>
                <a:srgbClr val="33CCCC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00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823" name="Freeform 3439">
              <a:extLst>
                <a:ext uri="{FF2B5EF4-FFF2-40B4-BE49-F238E27FC236}">
                  <a16:creationId xmlns:a16="http://schemas.microsoft.com/office/drawing/2014/main" id="{FBD4B1BE-265E-49B8-9ABF-0990D8577E10}"/>
                </a:ext>
              </a:extLst>
            </p:cNvPr>
            <p:cNvSpPr>
              <a:spLocks/>
            </p:cNvSpPr>
            <p:nvPr/>
          </p:nvSpPr>
          <p:spPr bwMode="auto">
            <a:xfrm>
              <a:off x="3944" y="1002"/>
              <a:ext cx="57" cy="108"/>
            </a:xfrm>
            <a:custGeom>
              <a:avLst/>
              <a:gdLst>
                <a:gd name="T0" fmla="*/ 0 w 226"/>
                <a:gd name="T1" fmla="*/ 363 h 408"/>
                <a:gd name="T2" fmla="*/ 45 w 226"/>
                <a:gd name="T3" fmla="*/ 408 h 408"/>
                <a:gd name="T4" fmla="*/ 136 w 226"/>
                <a:gd name="T5" fmla="*/ 363 h 408"/>
                <a:gd name="T6" fmla="*/ 226 w 226"/>
                <a:gd name="T7" fmla="*/ 46 h 408"/>
                <a:gd name="T8" fmla="*/ 181 w 226"/>
                <a:gd name="T9" fmla="*/ 0 h 408"/>
                <a:gd name="T10" fmla="*/ 90 w 226"/>
                <a:gd name="T11" fmla="*/ 46 h 408"/>
                <a:gd name="T12" fmla="*/ 0 w 226"/>
                <a:gd name="T13" fmla="*/ 363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6" h="408">
                  <a:moveTo>
                    <a:pt x="0" y="363"/>
                  </a:moveTo>
                  <a:lnTo>
                    <a:pt x="45" y="408"/>
                  </a:lnTo>
                  <a:lnTo>
                    <a:pt x="136" y="363"/>
                  </a:lnTo>
                  <a:lnTo>
                    <a:pt x="226" y="46"/>
                  </a:lnTo>
                  <a:lnTo>
                    <a:pt x="181" y="0"/>
                  </a:lnTo>
                  <a:lnTo>
                    <a:pt x="90" y="46"/>
                  </a:lnTo>
                  <a:lnTo>
                    <a:pt x="0" y="363"/>
                  </a:lnTo>
                  <a:close/>
                </a:path>
              </a:pathLst>
            </a:custGeom>
            <a:noFill/>
            <a:ln w="6350">
              <a:solidFill>
                <a:srgbClr val="33CCCC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00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9824" name="Group 3440">
            <a:extLst>
              <a:ext uri="{FF2B5EF4-FFF2-40B4-BE49-F238E27FC236}">
                <a16:creationId xmlns:a16="http://schemas.microsoft.com/office/drawing/2014/main" id="{7EB290FF-4721-4B89-8510-9F196C52E977}"/>
              </a:ext>
            </a:extLst>
          </p:cNvPr>
          <p:cNvGrpSpPr>
            <a:grpSpLocks/>
          </p:cNvGrpSpPr>
          <p:nvPr/>
        </p:nvGrpSpPr>
        <p:grpSpPr bwMode="auto">
          <a:xfrm>
            <a:off x="2036763" y="1557338"/>
            <a:ext cx="269875" cy="431800"/>
            <a:chOff x="1283" y="981"/>
            <a:chExt cx="170" cy="272"/>
          </a:xfrm>
        </p:grpSpPr>
        <p:sp>
          <p:nvSpPr>
            <p:cNvPr id="19825" name="Freeform 3441">
              <a:extLst>
                <a:ext uri="{FF2B5EF4-FFF2-40B4-BE49-F238E27FC236}">
                  <a16:creationId xmlns:a16="http://schemas.microsoft.com/office/drawing/2014/main" id="{9582B7B6-AF51-49CC-BEE2-77D910E1D970}"/>
                </a:ext>
              </a:extLst>
            </p:cNvPr>
            <p:cNvSpPr>
              <a:spLocks/>
            </p:cNvSpPr>
            <p:nvPr/>
          </p:nvSpPr>
          <p:spPr bwMode="auto">
            <a:xfrm>
              <a:off x="1303" y="981"/>
              <a:ext cx="129" cy="34"/>
            </a:xfrm>
            <a:custGeom>
              <a:avLst/>
              <a:gdLst>
                <a:gd name="T0" fmla="*/ 45 w 363"/>
                <a:gd name="T1" fmla="*/ 0 h 91"/>
                <a:gd name="T2" fmla="*/ 0 w 363"/>
                <a:gd name="T3" fmla="*/ 46 h 91"/>
                <a:gd name="T4" fmla="*/ 45 w 363"/>
                <a:gd name="T5" fmla="*/ 91 h 91"/>
                <a:gd name="T6" fmla="*/ 318 w 363"/>
                <a:gd name="T7" fmla="*/ 91 h 91"/>
                <a:gd name="T8" fmla="*/ 363 w 363"/>
                <a:gd name="T9" fmla="*/ 46 h 91"/>
                <a:gd name="T10" fmla="*/ 318 w 363"/>
                <a:gd name="T11" fmla="*/ 0 h 91"/>
                <a:gd name="T12" fmla="*/ 45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45" y="0"/>
                  </a:moveTo>
                  <a:lnTo>
                    <a:pt x="0" y="46"/>
                  </a:lnTo>
                  <a:lnTo>
                    <a:pt x="45" y="91"/>
                  </a:lnTo>
                  <a:lnTo>
                    <a:pt x="318" y="91"/>
                  </a:lnTo>
                  <a:lnTo>
                    <a:pt x="363" y="46"/>
                  </a:lnTo>
                  <a:lnTo>
                    <a:pt x="318" y="0"/>
                  </a:lnTo>
                  <a:lnTo>
                    <a:pt x="45" y="0"/>
                  </a:lnTo>
                  <a:close/>
                </a:path>
              </a:pathLst>
            </a:custGeom>
            <a:noFill/>
            <a:ln w="6350">
              <a:solidFill>
                <a:srgbClr val="33CCCC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00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826" name="Freeform 3442">
              <a:extLst>
                <a:ext uri="{FF2B5EF4-FFF2-40B4-BE49-F238E27FC236}">
                  <a16:creationId xmlns:a16="http://schemas.microsoft.com/office/drawing/2014/main" id="{1B387234-5AC3-4DED-B217-369D896E152A}"/>
                </a:ext>
              </a:extLst>
            </p:cNvPr>
            <p:cNvSpPr>
              <a:spLocks/>
            </p:cNvSpPr>
            <p:nvPr/>
          </p:nvSpPr>
          <p:spPr bwMode="auto">
            <a:xfrm>
              <a:off x="1303" y="1100"/>
              <a:ext cx="129" cy="34"/>
            </a:xfrm>
            <a:custGeom>
              <a:avLst/>
              <a:gdLst>
                <a:gd name="T0" fmla="*/ 45 w 363"/>
                <a:gd name="T1" fmla="*/ 0 h 91"/>
                <a:gd name="T2" fmla="*/ 0 w 363"/>
                <a:gd name="T3" fmla="*/ 46 h 91"/>
                <a:gd name="T4" fmla="*/ 45 w 363"/>
                <a:gd name="T5" fmla="*/ 91 h 91"/>
                <a:gd name="T6" fmla="*/ 318 w 363"/>
                <a:gd name="T7" fmla="*/ 91 h 91"/>
                <a:gd name="T8" fmla="*/ 363 w 363"/>
                <a:gd name="T9" fmla="*/ 46 h 91"/>
                <a:gd name="T10" fmla="*/ 318 w 363"/>
                <a:gd name="T11" fmla="*/ 0 h 91"/>
                <a:gd name="T12" fmla="*/ 45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45" y="0"/>
                  </a:moveTo>
                  <a:lnTo>
                    <a:pt x="0" y="46"/>
                  </a:lnTo>
                  <a:lnTo>
                    <a:pt x="45" y="91"/>
                  </a:lnTo>
                  <a:lnTo>
                    <a:pt x="318" y="91"/>
                  </a:lnTo>
                  <a:lnTo>
                    <a:pt x="363" y="46"/>
                  </a:lnTo>
                  <a:lnTo>
                    <a:pt x="318" y="0"/>
                  </a:lnTo>
                  <a:lnTo>
                    <a:pt x="45" y="0"/>
                  </a:lnTo>
                  <a:close/>
                </a:path>
              </a:pathLst>
            </a:custGeom>
            <a:noFill/>
            <a:ln w="6350">
              <a:solidFill>
                <a:srgbClr val="33CCCC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00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827" name="Freeform 3443">
              <a:extLst>
                <a:ext uri="{FF2B5EF4-FFF2-40B4-BE49-F238E27FC236}">
                  <a16:creationId xmlns:a16="http://schemas.microsoft.com/office/drawing/2014/main" id="{1D3DFBFB-EC1E-4609-A030-81E4FEB0EECB}"/>
                </a:ext>
              </a:extLst>
            </p:cNvPr>
            <p:cNvSpPr>
              <a:spLocks/>
            </p:cNvSpPr>
            <p:nvPr/>
          </p:nvSpPr>
          <p:spPr bwMode="auto">
            <a:xfrm>
              <a:off x="1303" y="1219"/>
              <a:ext cx="129" cy="34"/>
            </a:xfrm>
            <a:custGeom>
              <a:avLst/>
              <a:gdLst>
                <a:gd name="T0" fmla="*/ 45 w 363"/>
                <a:gd name="T1" fmla="*/ 0 h 91"/>
                <a:gd name="T2" fmla="*/ 0 w 363"/>
                <a:gd name="T3" fmla="*/ 46 h 91"/>
                <a:gd name="T4" fmla="*/ 45 w 363"/>
                <a:gd name="T5" fmla="*/ 91 h 91"/>
                <a:gd name="T6" fmla="*/ 318 w 363"/>
                <a:gd name="T7" fmla="*/ 91 h 91"/>
                <a:gd name="T8" fmla="*/ 363 w 363"/>
                <a:gd name="T9" fmla="*/ 46 h 91"/>
                <a:gd name="T10" fmla="*/ 318 w 363"/>
                <a:gd name="T11" fmla="*/ 0 h 91"/>
                <a:gd name="T12" fmla="*/ 45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45" y="0"/>
                  </a:moveTo>
                  <a:lnTo>
                    <a:pt x="0" y="46"/>
                  </a:lnTo>
                  <a:lnTo>
                    <a:pt x="45" y="91"/>
                  </a:lnTo>
                  <a:lnTo>
                    <a:pt x="318" y="91"/>
                  </a:lnTo>
                  <a:lnTo>
                    <a:pt x="363" y="46"/>
                  </a:lnTo>
                  <a:lnTo>
                    <a:pt x="318" y="0"/>
                  </a:lnTo>
                  <a:lnTo>
                    <a:pt x="45" y="0"/>
                  </a:lnTo>
                  <a:close/>
                </a:path>
              </a:pathLst>
            </a:custGeom>
            <a:noFill/>
            <a:ln w="6350">
              <a:solidFill>
                <a:srgbClr val="33CCCC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00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828" name="Freeform 3444">
              <a:extLst>
                <a:ext uri="{FF2B5EF4-FFF2-40B4-BE49-F238E27FC236}">
                  <a16:creationId xmlns:a16="http://schemas.microsoft.com/office/drawing/2014/main" id="{D77572FE-F192-469B-8589-81B5AAB96426}"/>
                </a:ext>
              </a:extLst>
            </p:cNvPr>
            <p:cNvSpPr>
              <a:spLocks/>
            </p:cNvSpPr>
            <p:nvPr/>
          </p:nvSpPr>
          <p:spPr bwMode="auto">
            <a:xfrm>
              <a:off x="1283" y="1124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noFill/>
            <a:ln w="6350">
              <a:solidFill>
                <a:srgbClr val="33CCCC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00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829" name="Freeform 3445">
              <a:extLst>
                <a:ext uri="{FF2B5EF4-FFF2-40B4-BE49-F238E27FC236}">
                  <a16:creationId xmlns:a16="http://schemas.microsoft.com/office/drawing/2014/main" id="{8FE7602F-45AA-4DE3-AE62-478FD1636886}"/>
                </a:ext>
              </a:extLst>
            </p:cNvPr>
            <p:cNvSpPr>
              <a:spLocks/>
            </p:cNvSpPr>
            <p:nvPr/>
          </p:nvSpPr>
          <p:spPr bwMode="auto">
            <a:xfrm>
              <a:off x="1419" y="1002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noFill/>
            <a:ln w="6350">
              <a:solidFill>
                <a:srgbClr val="33CCCC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00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9830" name="Group 3446">
            <a:extLst>
              <a:ext uri="{FF2B5EF4-FFF2-40B4-BE49-F238E27FC236}">
                <a16:creationId xmlns:a16="http://schemas.microsoft.com/office/drawing/2014/main" id="{5C6113CC-ABFB-4BD0-97DA-068FB3EB3E34}"/>
              </a:ext>
            </a:extLst>
          </p:cNvPr>
          <p:cNvGrpSpPr>
            <a:grpSpLocks/>
          </p:cNvGrpSpPr>
          <p:nvPr/>
        </p:nvGrpSpPr>
        <p:grpSpPr bwMode="auto">
          <a:xfrm>
            <a:off x="6321425" y="1557338"/>
            <a:ext cx="319088" cy="431800"/>
            <a:chOff x="3982" y="981"/>
            <a:chExt cx="201" cy="272"/>
          </a:xfrm>
        </p:grpSpPr>
        <p:sp>
          <p:nvSpPr>
            <p:cNvPr id="19831" name="Freeform 3447">
              <a:extLst>
                <a:ext uri="{FF2B5EF4-FFF2-40B4-BE49-F238E27FC236}">
                  <a16:creationId xmlns:a16="http://schemas.microsoft.com/office/drawing/2014/main" id="{B5804F10-D587-475F-B01C-E9E29F4B101F}"/>
                </a:ext>
              </a:extLst>
            </p:cNvPr>
            <p:cNvSpPr>
              <a:spLocks/>
            </p:cNvSpPr>
            <p:nvPr/>
          </p:nvSpPr>
          <p:spPr bwMode="auto">
            <a:xfrm>
              <a:off x="3982" y="1124"/>
              <a:ext cx="58" cy="108"/>
            </a:xfrm>
            <a:custGeom>
              <a:avLst/>
              <a:gdLst>
                <a:gd name="T0" fmla="*/ 0 w 226"/>
                <a:gd name="T1" fmla="*/ 363 h 408"/>
                <a:gd name="T2" fmla="*/ 45 w 226"/>
                <a:gd name="T3" fmla="*/ 408 h 408"/>
                <a:gd name="T4" fmla="*/ 136 w 226"/>
                <a:gd name="T5" fmla="*/ 363 h 408"/>
                <a:gd name="T6" fmla="*/ 226 w 226"/>
                <a:gd name="T7" fmla="*/ 46 h 408"/>
                <a:gd name="T8" fmla="*/ 181 w 226"/>
                <a:gd name="T9" fmla="*/ 0 h 408"/>
                <a:gd name="T10" fmla="*/ 90 w 226"/>
                <a:gd name="T11" fmla="*/ 46 h 408"/>
                <a:gd name="T12" fmla="*/ 0 w 226"/>
                <a:gd name="T13" fmla="*/ 363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6" h="408">
                  <a:moveTo>
                    <a:pt x="0" y="363"/>
                  </a:moveTo>
                  <a:lnTo>
                    <a:pt x="45" y="408"/>
                  </a:lnTo>
                  <a:lnTo>
                    <a:pt x="136" y="363"/>
                  </a:lnTo>
                  <a:lnTo>
                    <a:pt x="226" y="46"/>
                  </a:lnTo>
                  <a:lnTo>
                    <a:pt x="181" y="0"/>
                  </a:lnTo>
                  <a:lnTo>
                    <a:pt x="90" y="46"/>
                  </a:lnTo>
                  <a:lnTo>
                    <a:pt x="0" y="363"/>
                  </a:lnTo>
                  <a:close/>
                </a:path>
              </a:pathLst>
            </a:custGeom>
            <a:noFill/>
            <a:ln w="6350">
              <a:solidFill>
                <a:srgbClr val="33CCCC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00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832" name="Freeform 3448">
              <a:extLst>
                <a:ext uri="{FF2B5EF4-FFF2-40B4-BE49-F238E27FC236}">
                  <a16:creationId xmlns:a16="http://schemas.microsoft.com/office/drawing/2014/main" id="{EB60993E-E697-4B76-84F9-D5672DB7CFEC}"/>
                </a:ext>
              </a:extLst>
            </p:cNvPr>
            <p:cNvSpPr>
              <a:spLocks/>
            </p:cNvSpPr>
            <p:nvPr/>
          </p:nvSpPr>
          <p:spPr bwMode="auto">
            <a:xfrm>
              <a:off x="4126" y="1002"/>
              <a:ext cx="57" cy="108"/>
            </a:xfrm>
            <a:custGeom>
              <a:avLst/>
              <a:gdLst>
                <a:gd name="T0" fmla="*/ 0 w 226"/>
                <a:gd name="T1" fmla="*/ 363 h 408"/>
                <a:gd name="T2" fmla="*/ 45 w 226"/>
                <a:gd name="T3" fmla="*/ 408 h 408"/>
                <a:gd name="T4" fmla="*/ 136 w 226"/>
                <a:gd name="T5" fmla="*/ 363 h 408"/>
                <a:gd name="T6" fmla="*/ 226 w 226"/>
                <a:gd name="T7" fmla="*/ 46 h 408"/>
                <a:gd name="T8" fmla="*/ 181 w 226"/>
                <a:gd name="T9" fmla="*/ 0 h 408"/>
                <a:gd name="T10" fmla="*/ 90 w 226"/>
                <a:gd name="T11" fmla="*/ 46 h 408"/>
                <a:gd name="T12" fmla="*/ 0 w 226"/>
                <a:gd name="T13" fmla="*/ 363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6" h="408">
                  <a:moveTo>
                    <a:pt x="0" y="363"/>
                  </a:moveTo>
                  <a:lnTo>
                    <a:pt x="45" y="408"/>
                  </a:lnTo>
                  <a:lnTo>
                    <a:pt x="136" y="363"/>
                  </a:lnTo>
                  <a:lnTo>
                    <a:pt x="226" y="46"/>
                  </a:lnTo>
                  <a:lnTo>
                    <a:pt x="181" y="0"/>
                  </a:lnTo>
                  <a:lnTo>
                    <a:pt x="90" y="46"/>
                  </a:lnTo>
                  <a:lnTo>
                    <a:pt x="0" y="363"/>
                  </a:lnTo>
                  <a:close/>
                </a:path>
              </a:pathLst>
            </a:custGeom>
            <a:noFill/>
            <a:ln w="6350">
              <a:solidFill>
                <a:srgbClr val="33CCCC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00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833" name="Freeform 3449">
              <a:extLst>
                <a:ext uri="{FF2B5EF4-FFF2-40B4-BE49-F238E27FC236}">
                  <a16:creationId xmlns:a16="http://schemas.microsoft.com/office/drawing/2014/main" id="{BB0C40E6-058C-4539-AFDF-19B698DAB0B4}"/>
                </a:ext>
              </a:extLst>
            </p:cNvPr>
            <p:cNvSpPr>
              <a:spLocks/>
            </p:cNvSpPr>
            <p:nvPr/>
          </p:nvSpPr>
          <p:spPr bwMode="auto">
            <a:xfrm>
              <a:off x="4033" y="1103"/>
              <a:ext cx="100" cy="28"/>
            </a:xfrm>
            <a:custGeom>
              <a:avLst/>
              <a:gdLst>
                <a:gd name="T0" fmla="*/ 91 w 363"/>
                <a:gd name="T1" fmla="*/ 0 h 91"/>
                <a:gd name="T2" fmla="*/ 0 w 363"/>
                <a:gd name="T3" fmla="*/ 45 h 91"/>
                <a:gd name="T4" fmla="*/ 45 w 363"/>
                <a:gd name="T5" fmla="*/ 91 h 91"/>
                <a:gd name="T6" fmla="*/ 272 w 363"/>
                <a:gd name="T7" fmla="*/ 91 h 91"/>
                <a:gd name="T8" fmla="*/ 363 w 363"/>
                <a:gd name="T9" fmla="*/ 45 h 91"/>
                <a:gd name="T10" fmla="*/ 318 w 363"/>
                <a:gd name="T11" fmla="*/ 0 h 91"/>
                <a:gd name="T12" fmla="*/ 91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91" y="0"/>
                  </a:moveTo>
                  <a:lnTo>
                    <a:pt x="0" y="45"/>
                  </a:lnTo>
                  <a:lnTo>
                    <a:pt x="45" y="91"/>
                  </a:lnTo>
                  <a:lnTo>
                    <a:pt x="272" y="91"/>
                  </a:lnTo>
                  <a:lnTo>
                    <a:pt x="363" y="45"/>
                  </a:lnTo>
                  <a:lnTo>
                    <a:pt x="318" y="0"/>
                  </a:lnTo>
                  <a:lnTo>
                    <a:pt x="91" y="0"/>
                  </a:lnTo>
                  <a:close/>
                </a:path>
              </a:pathLst>
            </a:custGeom>
            <a:noFill/>
            <a:ln w="6350">
              <a:solidFill>
                <a:srgbClr val="33CCCC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00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834" name="Freeform 3450">
              <a:extLst>
                <a:ext uri="{FF2B5EF4-FFF2-40B4-BE49-F238E27FC236}">
                  <a16:creationId xmlns:a16="http://schemas.microsoft.com/office/drawing/2014/main" id="{6E6EDF96-D90C-48FF-9489-118A1B986E03}"/>
                </a:ext>
              </a:extLst>
            </p:cNvPr>
            <p:cNvSpPr>
              <a:spLocks/>
            </p:cNvSpPr>
            <p:nvPr/>
          </p:nvSpPr>
          <p:spPr bwMode="auto">
            <a:xfrm>
              <a:off x="3993" y="1226"/>
              <a:ext cx="99" cy="27"/>
            </a:xfrm>
            <a:custGeom>
              <a:avLst/>
              <a:gdLst>
                <a:gd name="T0" fmla="*/ 91 w 363"/>
                <a:gd name="T1" fmla="*/ 0 h 91"/>
                <a:gd name="T2" fmla="*/ 0 w 363"/>
                <a:gd name="T3" fmla="*/ 45 h 91"/>
                <a:gd name="T4" fmla="*/ 45 w 363"/>
                <a:gd name="T5" fmla="*/ 91 h 91"/>
                <a:gd name="T6" fmla="*/ 272 w 363"/>
                <a:gd name="T7" fmla="*/ 91 h 91"/>
                <a:gd name="T8" fmla="*/ 363 w 363"/>
                <a:gd name="T9" fmla="*/ 45 h 91"/>
                <a:gd name="T10" fmla="*/ 318 w 363"/>
                <a:gd name="T11" fmla="*/ 0 h 91"/>
                <a:gd name="T12" fmla="*/ 91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91" y="0"/>
                  </a:moveTo>
                  <a:lnTo>
                    <a:pt x="0" y="45"/>
                  </a:lnTo>
                  <a:lnTo>
                    <a:pt x="45" y="91"/>
                  </a:lnTo>
                  <a:lnTo>
                    <a:pt x="272" y="91"/>
                  </a:lnTo>
                  <a:lnTo>
                    <a:pt x="363" y="45"/>
                  </a:lnTo>
                  <a:lnTo>
                    <a:pt x="318" y="0"/>
                  </a:lnTo>
                  <a:lnTo>
                    <a:pt x="91" y="0"/>
                  </a:lnTo>
                  <a:close/>
                </a:path>
              </a:pathLst>
            </a:custGeom>
            <a:noFill/>
            <a:ln w="6350">
              <a:solidFill>
                <a:srgbClr val="33CCCC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00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835" name="Freeform 3451">
              <a:extLst>
                <a:ext uri="{FF2B5EF4-FFF2-40B4-BE49-F238E27FC236}">
                  <a16:creationId xmlns:a16="http://schemas.microsoft.com/office/drawing/2014/main" id="{FBB78747-C22D-4210-8E89-8D42B6EC7059}"/>
                </a:ext>
              </a:extLst>
            </p:cNvPr>
            <p:cNvSpPr>
              <a:spLocks/>
            </p:cNvSpPr>
            <p:nvPr/>
          </p:nvSpPr>
          <p:spPr bwMode="auto">
            <a:xfrm>
              <a:off x="4074" y="981"/>
              <a:ext cx="100" cy="27"/>
            </a:xfrm>
            <a:custGeom>
              <a:avLst/>
              <a:gdLst>
                <a:gd name="T0" fmla="*/ 91 w 363"/>
                <a:gd name="T1" fmla="*/ 0 h 91"/>
                <a:gd name="T2" fmla="*/ 0 w 363"/>
                <a:gd name="T3" fmla="*/ 45 h 91"/>
                <a:gd name="T4" fmla="*/ 45 w 363"/>
                <a:gd name="T5" fmla="*/ 91 h 91"/>
                <a:gd name="T6" fmla="*/ 272 w 363"/>
                <a:gd name="T7" fmla="*/ 91 h 91"/>
                <a:gd name="T8" fmla="*/ 363 w 363"/>
                <a:gd name="T9" fmla="*/ 45 h 91"/>
                <a:gd name="T10" fmla="*/ 318 w 363"/>
                <a:gd name="T11" fmla="*/ 0 h 91"/>
                <a:gd name="T12" fmla="*/ 91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91" y="0"/>
                  </a:moveTo>
                  <a:lnTo>
                    <a:pt x="0" y="45"/>
                  </a:lnTo>
                  <a:lnTo>
                    <a:pt x="45" y="91"/>
                  </a:lnTo>
                  <a:lnTo>
                    <a:pt x="272" y="91"/>
                  </a:lnTo>
                  <a:lnTo>
                    <a:pt x="363" y="45"/>
                  </a:lnTo>
                  <a:lnTo>
                    <a:pt x="318" y="0"/>
                  </a:lnTo>
                  <a:lnTo>
                    <a:pt x="91" y="0"/>
                  </a:lnTo>
                  <a:close/>
                </a:path>
              </a:pathLst>
            </a:custGeom>
            <a:noFill/>
            <a:ln w="6350">
              <a:solidFill>
                <a:srgbClr val="33CCCC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00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9836" name="Group 3452">
            <a:extLst>
              <a:ext uri="{FF2B5EF4-FFF2-40B4-BE49-F238E27FC236}">
                <a16:creationId xmlns:a16="http://schemas.microsoft.com/office/drawing/2014/main" id="{B52AE7E2-AD04-4117-9F13-3A204B730D22}"/>
              </a:ext>
            </a:extLst>
          </p:cNvPr>
          <p:cNvGrpSpPr>
            <a:grpSpLocks/>
          </p:cNvGrpSpPr>
          <p:nvPr/>
        </p:nvGrpSpPr>
        <p:grpSpPr bwMode="auto">
          <a:xfrm>
            <a:off x="2392363" y="1557338"/>
            <a:ext cx="238125" cy="431800"/>
            <a:chOff x="1507" y="981"/>
            <a:chExt cx="150" cy="272"/>
          </a:xfrm>
        </p:grpSpPr>
        <p:sp>
          <p:nvSpPr>
            <p:cNvPr id="19837" name="Freeform 3453">
              <a:extLst>
                <a:ext uri="{FF2B5EF4-FFF2-40B4-BE49-F238E27FC236}">
                  <a16:creationId xmlns:a16="http://schemas.microsoft.com/office/drawing/2014/main" id="{46C7B6F7-EC01-4FCD-8084-17CC51E95A64}"/>
                </a:ext>
              </a:extLst>
            </p:cNvPr>
            <p:cNvSpPr>
              <a:spLocks/>
            </p:cNvSpPr>
            <p:nvPr/>
          </p:nvSpPr>
          <p:spPr bwMode="auto">
            <a:xfrm>
              <a:off x="1507" y="981"/>
              <a:ext cx="129" cy="34"/>
            </a:xfrm>
            <a:custGeom>
              <a:avLst/>
              <a:gdLst>
                <a:gd name="T0" fmla="*/ 45 w 363"/>
                <a:gd name="T1" fmla="*/ 0 h 91"/>
                <a:gd name="T2" fmla="*/ 0 w 363"/>
                <a:gd name="T3" fmla="*/ 46 h 91"/>
                <a:gd name="T4" fmla="*/ 45 w 363"/>
                <a:gd name="T5" fmla="*/ 91 h 91"/>
                <a:gd name="T6" fmla="*/ 318 w 363"/>
                <a:gd name="T7" fmla="*/ 91 h 91"/>
                <a:gd name="T8" fmla="*/ 363 w 363"/>
                <a:gd name="T9" fmla="*/ 46 h 91"/>
                <a:gd name="T10" fmla="*/ 318 w 363"/>
                <a:gd name="T11" fmla="*/ 0 h 91"/>
                <a:gd name="T12" fmla="*/ 45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45" y="0"/>
                  </a:moveTo>
                  <a:lnTo>
                    <a:pt x="0" y="46"/>
                  </a:lnTo>
                  <a:lnTo>
                    <a:pt x="45" y="91"/>
                  </a:lnTo>
                  <a:lnTo>
                    <a:pt x="318" y="91"/>
                  </a:lnTo>
                  <a:lnTo>
                    <a:pt x="363" y="46"/>
                  </a:lnTo>
                  <a:lnTo>
                    <a:pt x="318" y="0"/>
                  </a:lnTo>
                  <a:lnTo>
                    <a:pt x="45" y="0"/>
                  </a:lnTo>
                  <a:close/>
                </a:path>
              </a:pathLst>
            </a:custGeom>
            <a:noFill/>
            <a:ln w="6350">
              <a:solidFill>
                <a:srgbClr val="33CCCC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00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838" name="Freeform 3454">
              <a:extLst>
                <a:ext uri="{FF2B5EF4-FFF2-40B4-BE49-F238E27FC236}">
                  <a16:creationId xmlns:a16="http://schemas.microsoft.com/office/drawing/2014/main" id="{55D89DD1-57C9-4065-BC97-10BDEBD595E0}"/>
                </a:ext>
              </a:extLst>
            </p:cNvPr>
            <p:cNvSpPr>
              <a:spLocks/>
            </p:cNvSpPr>
            <p:nvPr/>
          </p:nvSpPr>
          <p:spPr bwMode="auto">
            <a:xfrm>
              <a:off x="1507" y="1100"/>
              <a:ext cx="129" cy="34"/>
            </a:xfrm>
            <a:custGeom>
              <a:avLst/>
              <a:gdLst>
                <a:gd name="T0" fmla="*/ 45 w 363"/>
                <a:gd name="T1" fmla="*/ 0 h 91"/>
                <a:gd name="T2" fmla="*/ 0 w 363"/>
                <a:gd name="T3" fmla="*/ 46 h 91"/>
                <a:gd name="T4" fmla="*/ 45 w 363"/>
                <a:gd name="T5" fmla="*/ 91 h 91"/>
                <a:gd name="T6" fmla="*/ 318 w 363"/>
                <a:gd name="T7" fmla="*/ 91 h 91"/>
                <a:gd name="T8" fmla="*/ 363 w 363"/>
                <a:gd name="T9" fmla="*/ 46 h 91"/>
                <a:gd name="T10" fmla="*/ 318 w 363"/>
                <a:gd name="T11" fmla="*/ 0 h 91"/>
                <a:gd name="T12" fmla="*/ 45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45" y="0"/>
                  </a:moveTo>
                  <a:lnTo>
                    <a:pt x="0" y="46"/>
                  </a:lnTo>
                  <a:lnTo>
                    <a:pt x="45" y="91"/>
                  </a:lnTo>
                  <a:lnTo>
                    <a:pt x="318" y="91"/>
                  </a:lnTo>
                  <a:lnTo>
                    <a:pt x="363" y="46"/>
                  </a:lnTo>
                  <a:lnTo>
                    <a:pt x="318" y="0"/>
                  </a:lnTo>
                  <a:lnTo>
                    <a:pt x="45" y="0"/>
                  </a:lnTo>
                  <a:close/>
                </a:path>
              </a:pathLst>
            </a:custGeom>
            <a:noFill/>
            <a:ln w="6350">
              <a:solidFill>
                <a:srgbClr val="33CCCC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00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839" name="Freeform 3455">
              <a:extLst>
                <a:ext uri="{FF2B5EF4-FFF2-40B4-BE49-F238E27FC236}">
                  <a16:creationId xmlns:a16="http://schemas.microsoft.com/office/drawing/2014/main" id="{82BA0950-A3F7-42C1-AC81-E1B79C4A79FC}"/>
                </a:ext>
              </a:extLst>
            </p:cNvPr>
            <p:cNvSpPr>
              <a:spLocks/>
            </p:cNvSpPr>
            <p:nvPr/>
          </p:nvSpPr>
          <p:spPr bwMode="auto">
            <a:xfrm>
              <a:off x="1507" y="1219"/>
              <a:ext cx="129" cy="34"/>
            </a:xfrm>
            <a:custGeom>
              <a:avLst/>
              <a:gdLst>
                <a:gd name="T0" fmla="*/ 45 w 363"/>
                <a:gd name="T1" fmla="*/ 0 h 91"/>
                <a:gd name="T2" fmla="*/ 0 w 363"/>
                <a:gd name="T3" fmla="*/ 46 h 91"/>
                <a:gd name="T4" fmla="*/ 45 w 363"/>
                <a:gd name="T5" fmla="*/ 91 h 91"/>
                <a:gd name="T6" fmla="*/ 318 w 363"/>
                <a:gd name="T7" fmla="*/ 91 h 91"/>
                <a:gd name="T8" fmla="*/ 363 w 363"/>
                <a:gd name="T9" fmla="*/ 46 h 91"/>
                <a:gd name="T10" fmla="*/ 318 w 363"/>
                <a:gd name="T11" fmla="*/ 0 h 91"/>
                <a:gd name="T12" fmla="*/ 45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45" y="0"/>
                  </a:moveTo>
                  <a:lnTo>
                    <a:pt x="0" y="46"/>
                  </a:lnTo>
                  <a:lnTo>
                    <a:pt x="45" y="91"/>
                  </a:lnTo>
                  <a:lnTo>
                    <a:pt x="318" y="91"/>
                  </a:lnTo>
                  <a:lnTo>
                    <a:pt x="363" y="46"/>
                  </a:lnTo>
                  <a:lnTo>
                    <a:pt x="318" y="0"/>
                  </a:lnTo>
                  <a:lnTo>
                    <a:pt x="45" y="0"/>
                  </a:lnTo>
                  <a:close/>
                </a:path>
              </a:pathLst>
            </a:custGeom>
            <a:noFill/>
            <a:ln w="6350">
              <a:solidFill>
                <a:srgbClr val="33CCCC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00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840" name="Freeform 3456">
              <a:extLst>
                <a:ext uri="{FF2B5EF4-FFF2-40B4-BE49-F238E27FC236}">
                  <a16:creationId xmlns:a16="http://schemas.microsoft.com/office/drawing/2014/main" id="{4FCBADA2-8738-4C54-978D-EC2A18883932}"/>
                </a:ext>
              </a:extLst>
            </p:cNvPr>
            <p:cNvSpPr>
              <a:spLocks/>
            </p:cNvSpPr>
            <p:nvPr/>
          </p:nvSpPr>
          <p:spPr bwMode="auto">
            <a:xfrm>
              <a:off x="1623" y="1124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noFill/>
            <a:ln w="6350">
              <a:solidFill>
                <a:srgbClr val="33CCCC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00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841" name="Freeform 3457">
              <a:extLst>
                <a:ext uri="{FF2B5EF4-FFF2-40B4-BE49-F238E27FC236}">
                  <a16:creationId xmlns:a16="http://schemas.microsoft.com/office/drawing/2014/main" id="{E1B634C6-BC4E-4C70-A03F-6E44899AEF20}"/>
                </a:ext>
              </a:extLst>
            </p:cNvPr>
            <p:cNvSpPr>
              <a:spLocks/>
            </p:cNvSpPr>
            <p:nvPr/>
          </p:nvSpPr>
          <p:spPr bwMode="auto">
            <a:xfrm>
              <a:off x="1623" y="1002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noFill/>
            <a:ln w="6350">
              <a:solidFill>
                <a:srgbClr val="33CCCC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00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9842" name="Group 3458">
            <a:extLst>
              <a:ext uri="{FF2B5EF4-FFF2-40B4-BE49-F238E27FC236}">
                <a16:creationId xmlns:a16="http://schemas.microsoft.com/office/drawing/2014/main" id="{69BC6C9A-C485-4C9E-BD50-3A32CDFD08EE}"/>
              </a:ext>
            </a:extLst>
          </p:cNvPr>
          <p:cNvGrpSpPr>
            <a:grpSpLocks/>
          </p:cNvGrpSpPr>
          <p:nvPr/>
        </p:nvGrpSpPr>
        <p:grpSpPr bwMode="auto">
          <a:xfrm>
            <a:off x="6626225" y="1557338"/>
            <a:ext cx="301625" cy="431800"/>
            <a:chOff x="4174" y="981"/>
            <a:chExt cx="190" cy="272"/>
          </a:xfrm>
        </p:grpSpPr>
        <p:sp>
          <p:nvSpPr>
            <p:cNvPr id="19843" name="Freeform 3459">
              <a:extLst>
                <a:ext uri="{FF2B5EF4-FFF2-40B4-BE49-F238E27FC236}">
                  <a16:creationId xmlns:a16="http://schemas.microsoft.com/office/drawing/2014/main" id="{7C354E55-B443-4A91-8075-407447BA7BBA}"/>
                </a:ext>
              </a:extLst>
            </p:cNvPr>
            <p:cNvSpPr>
              <a:spLocks/>
            </p:cNvSpPr>
            <p:nvPr/>
          </p:nvSpPr>
          <p:spPr bwMode="auto">
            <a:xfrm>
              <a:off x="4271" y="1124"/>
              <a:ext cx="59" cy="108"/>
            </a:xfrm>
            <a:custGeom>
              <a:avLst/>
              <a:gdLst>
                <a:gd name="T0" fmla="*/ 0 w 226"/>
                <a:gd name="T1" fmla="*/ 363 h 408"/>
                <a:gd name="T2" fmla="*/ 45 w 226"/>
                <a:gd name="T3" fmla="*/ 408 h 408"/>
                <a:gd name="T4" fmla="*/ 136 w 226"/>
                <a:gd name="T5" fmla="*/ 363 h 408"/>
                <a:gd name="T6" fmla="*/ 226 w 226"/>
                <a:gd name="T7" fmla="*/ 46 h 408"/>
                <a:gd name="T8" fmla="*/ 181 w 226"/>
                <a:gd name="T9" fmla="*/ 0 h 408"/>
                <a:gd name="T10" fmla="*/ 90 w 226"/>
                <a:gd name="T11" fmla="*/ 46 h 408"/>
                <a:gd name="T12" fmla="*/ 0 w 226"/>
                <a:gd name="T13" fmla="*/ 363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6" h="408">
                  <a:moveTo>
                    <a:pt x="0" y="363"/>
                  </a:moveTo>
                  <a:lnTo>
                    <a:pt x="45" y="408"/>
                  </a:lnTo>
                  <a:lnTo>
                    <a:pt x="136" y="363"/>
                  </a:lnTo>
                  <a:lnTo>
                    <a:pt x="226" y="46"/>
                  </a:lnTo>
                  <a:lnTo>
                    <a:pt x="181" y="0"/>
                  </a:lnTo>
                  <a:lnTo>
                    <a:pt x="90" y="46"/>
                  </a:lnTo>
                  <a:lnTo>
                    <a:pt x="0" y="363"/>
                  </a:lnTo>
                  <a:close/>
                </a:path>
              </a:pathLst>
            </a:custGeom>
            <a:noFill/>
            <a:ln w="6350">
              <a:solidFill>
                <a:srgbClr val="33CCCC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00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844" name="Freeform 3460">
              <a:extLst>
                <a:ext uri="{FF2B5EF4-FFF2-40B4-BE49-F238E27FC236}">
                  <a16:creationId xmlns:a16="http://schemas.microsoft.com/office/drawing/2014/main" id="{D26667F9-8710-4158-93A3-E58E56205125}"/>
                </a:ext>
              </a:extLst>
            </p:cNvPr>
            <p:cNvSpPr>
              <a:spLocks/>
            </p:cNvSpPr>
            <p:nvPr/>
          </p:nvSpPr>
          <p:spPr bwMode="auto">
            <a:xfrm>
              <a:off x="4307" y="1002"/>
              <a:ext cx="57" cy="108"/>
            </a:xfrm>
            <a:custGeom>
              <a:avLst/>
              <a:gdLst>
                <a:gd name="T0" fmla="*/ 0 w 226"/>
                <a:gd name="T1" fmla="*/ 363 h 408"/>
                <a:gd name="T2" fmla="*/ 45 w 226"/>
                <a:gd name="T3" fmla="*/ 408 h 408"/>
                <a:gd name="T4" fmla="*/ 136 w 226"/>
                <a:gd name="T5" fmla="*/ 363 h 408"/>
                <a:gd name="T6" fmla="*/ 226 w 226"/>
                <a:gd name="T7" fmla="*/ 46 h 408"/>
                <a:gd name="T8" fmla="*/ 181 w 226"/>
                <a:gd name="T9" fmla="*/ 0 h 408"/>
                <a:gd name="T10" fmla="*/ 90 w 226"/>
                <a:gd name="T11" fmla="*/ 46 h 408"/>
                <a:gd name="T12" fmla="*/ 0 w 226"/>
                <a:gd name="T13" fmla="*/ 363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6" h="408">
                  <a:moveTo>
                    <a:pt x="0" y="363"/>
                  </a:moveTo>
                  <a:lnTo>
                    <a:pt x="45" y="408"/>
                  </a:lnTo>
                  <a:lnTo>
                    <a:pt x="136" y="363"/>
                  </a:lnTo>
                  <a:lnTo>
                    <a:pt x="226" y="46"/>
                  </a:lnTo>
                  <a:lnTo>
                    <a:pt x="181" y="0"/>
                  </a:lnTo>
                  <a:lnTo>
                    <a:pt x="90" y="46"/>
                  </a:lnTo>
                  <a:lnTo>
                    <a:pt x="0" y="363"/>
                  </a:lnTo>
                  <a:close/>
                </a:path>
              </a:pathLst>
            </a:custGeom>
            <a:noFill/>
            <a:ln w="6350">
              <a:solidFill>
                <a:srgbClr val="33CCCC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00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845" name="Freeform 3461">
              <a:extLst>
                <a:ext uri="{FF2B5EF4-FFF2-40B4-BE49-F238E27FC236}">
                  <a16:creationId xmlns:a16="http://schemas.microsoft.com/office/drawing/2014/main" id="{52001ACA-1F18-4E67-A3F8-AFCA4C098C1B}"/>
                </a:ext>
              </a:extLst>
            </p:cNvPr>
            <p:cNvSpPr>
              <a:spLocks/>
            </p:cNvSpPr>
            <p:nvPr/>
          </p:nvSpPr>
          <p:spPr bwMode="auto">
            <a:xfrm>
              <a:off x="4214" y="1103"/>
              <a:ext cx="100" cy="28"/>
            </a:xfrm>
            <a:custGeom>
              <a:avLst/>
              <a:gdLst>
                <a:gd name="T0" fmla="*/ 91 w 363"/>
                <a:gd name="T1" fmla="*/ 0 h 91"/>
                <a:gd name="T2" fmla="*/ 0 w 363"/>
                <a:gd name="T3" fmla="*/ 45 h 91"/>
                <a:gd name="T4" fmla="*/ 45 w 363"/>
                <a:gd name="T5" fmla="*/ 91 h 91"/>
                <a:gd name="T6" fmla="*/ 272 w 363"/>
                <a:gd name="T7" fmla="*/ 91 h 91"/>
                <a:gd name="T8" fmla="*/ 363 w 363"/>
                <a:gd name="T9" fmla="*/ 45 h 91"/>
                <a:gd name="T10" fmla="*/ 318 w 363"/>
                <a:gd name="T11" fmla="*/ 0 h 91"/>
                <a:gd name="T12" fmla="*/ 91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91" y="0"/>
                  </a:moveTo>
                  <a:lnTo>
                    <a:pt x="0" y="45"/>
                  </a:lnTo>
                  <a:lnTo>
                    <a:pt x="45" y="91"/>
                  </a:lnTo>
                  <a:lnTo>
                    <a:pt x="272" y="91"/>
                  </a:lnTo>
                  <a:lnTo>
                    <a:pt x="363" y="45"/>
                  </a:lnTo>
                  <a:lnTo>
                    <a:pt x="318" y="0"/>
                  </a:lnTo>
                  <a:lnTo>
                    <a:pt x="91" y="0"/>
                  </a:lnTo>
                  <a:close/>
                </a:path>
              </a:pathLst>
            </a:custGeom>
            <a:noFill/>
            <a:ln w="6350">
              <a:solidFill>
                <a:srgbClr val="33CCCC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00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846" name="Freeform 3462">
              <a:extLst>
                <a:ext uri="{FF2B5EF4-FFF2-40B4-BE49-F238E27FC236}">
                  <a16:creationId xmlns:a16="http://schemas.microsoft.com/office/drawing/2014/main" id="{5CB8E469-26DE-4B69-B198-524FC996C100}"/>
                </a:ext>
              </a:extLst>
            </p:cNvPr>
            <p:cNvSpPr>
              <a:spLocks/>
            </p:cNvSpPr>
            <p:nvPr/>
          </p:nvSpPr>
          <p:spPr bwMode="auto">
            <a:xfrm>
              <a:off x="4174" y="1226"/>
              <a:ext cx="99" cy="27"/>
            </a:xfrm>
            <a:custGeom>
              <a:avLst/>
              <a:gdLst>
                <a:gd name="T0" fmla="*/ 91 w 363"/>
                <a:gd name="T1" fmla="*/ 0 h 91"/>
                <a:gd name="T2" fmla="*/ 0 w 363"/>
                <a:gd name="T3" fmla="*/ 45 h 91"/>
                <a:gd name="T4" fmla="*/ 45 w 363"/>
                <a:gd name="T5" fmla="*/ 91 h 91"/>
                <a:gd name="T6" fmla="*/ 272 w 363"/>
                <a:gd name="T7" fmla="*/ 91 h 91"/>
                <a:gd name="T8" fmla="*/ 363 w 363"/>
                <a:gd name="T9" fmla="*/ 45 h 91"/>
                <a:gd name="T10" fmla="*/ 318 w 363"/>
                <a:gd name="T11" fmla="*/ 0 h 91"/>
                <a:gd name="T12" fmla="*/ 91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91" y="0"/>
                  </a:moveTo>
                  <a:lnTo>
                    <a:pt x="0" y="45"/>
                  </a:lnTo>
                  <a:lnTo>
                    <a:pt x="45" y="91"/>
                  </a:lnTo>
                  <a:lnTo>
                    <a:pt x="272" y="91"/>
                  </a:lnTo>
                  <a:lnTo>
                    <a:pt x="363" y="45"/>
                  </a:lnTo>
                  <a:lnTo>
                    <a:pt x="318" y="0"/>
                  </a:lnTo>
                  <a:lnTo>
                    <a:pt x="91" y="0"/>
                  </a:lnTo>
                  <a:close/>
                </a:path>
              </a:pathLst>
            </a:custGeom>
            <a:noFill/>
            <a:ln w="6350">
              <a:solidFill>
                <a:srgbClr val="33CCCC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00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847" name="Freeform 3463">
              <a:extLst>
                <a:ext uri="{FF2B5EF4-FFF2-40B4-BE49-F238E27FC236}">
                  <a16:creationId xmlns:a16="http://schemas.microsoft.com/office/drawing/2014/main" id="{D4F62DFC-313B-44AB-9DB3-2B7E47A42F94}"/>
                </a:ext>
              </a:extLst>
            </p:cNvPr>
            <p:cNvSpPr>
              <a:spLocks/>
            </p:cNvSpPr>
            <p:nvPr/>
          </p:nvSpPr>
          <p:spPr bwMode="auto">
            <a:xfrm>
              <a:off x="4255" y="981"/>
              <a:ext cx="100" cy="27"/>
            </a:xfrm>
            <a:custGeom>
              <a:avLst/>
              <a:gdLst>
                <a:gd name="T0" fmla="*/ 91 w 363"/>
                <a:gd name="T1" fmla="*/ 0 h 91"/>
                <a:gd name="T2" fmla="*/ 0 w 363"/>
                <a:gd name="T3" fmla="*/ 45 h 91"/>
                <a:gd name="T4" fmla="*/ 45 w 363"/>
                <a:gd name="T5" fmla="*/ 91 h 91"/>
                <a:gd name="T6" fmla="*/ 272 w 363"/>
                <a:gd name="T7" fmla="*/ 91 h 91"/>
                <a:gd name="T8" fmla="*/ 363 w 363"/>
                <a:gd name="T9" fmla="*/ 45 h 91"/>
                <a:gd name="T10" fmla="*/ 318 w 363"/>
                <a:gd name="T11" fmla="*/ 0 h 91"/>
                <a:gd name="T12" fmla="*/ 91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91" y="0"/>
                  </a:moveTo>
                  <a:lnTo>
                    <a:pt x="0" y="45"/>
                  </a:lnTo>
                  <a:lnTo>
                    <a:pt x="45" y="91"/>
                  </a:lnTo>
                  <a:lnTo>
                    <a:pt x="272" y="91"/>
                  </a:lnTo>
                  <a:lnTo>
                    <a:pt x="363" y="45"/>
                  </a:lnTo>
                  <a:lnTo>
                    <a:pt x="318" y="0"/>
                  </a:lnTo>
                  <a:lnTo>
                    <a:pt x="91" y="0"/>
                  </a:lnTo>
                  <a:close/>
                </a:path>
              </a:pathLst>
            </a:custGeom>
            <a:noFill/>
            <a:ln w="6350">
              <a:solidFill>
                <a:srgbClr val="33CCCC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00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9848" name="Group 3464">
            <a:extLst>
              <a:ext uri="{FF2B5EF4-FFF2-40B4-BE49-F238E27FC236}">
                <a16:creationId xmlns:a16="http://schemas.microsoft.com/office/drawing/2014/main" id="{D4CF5CE0-3D79-43A4-ACCC-9EBA307C64C8}"/>
              </a:ext>
            </a:extLst>
          </p:cNvPr>
          <p:cNvGrpSpPr>
            <a:grpSpLocks/>
          </p:cNvGrpSpPr>
          <p:nvPr/>
        </p:nvGrpSpPr>
        <p:grpSpPr bwMode="auto">
          <a:xfrm>
            <a:off x="2686050" y="1590675"/>
            <a:ext cx="269875" cy="365125"/>
            <a:chOff x="1692" y="1002"/>
            <a:chExt cx="170" cy="230"/>
          </a:xfrm>
        </p:grpSpPr>
        <p:sp>
          <p:nvSpPr>
            <p:cNvPr id="19849" name="Freeform 3465">
              <a:extLst>
                <a:ext uri="{FF2B5EF4-FFF2-40B4-BE49-F238E27FC236}">
                  <a16:creationId xmlns:a16="http://schemas.microsoft.com/office/drawing/2014/main" id="{F3F2EA58-0EDF-41CA-A6FB-38684CBD45BB}"/>
                </a:ext>
              </a:extLst>
            </p:cNvPr>
            <p:cNvSpPr>
              <a:spLocks/>
            </p:cNvSpPr>
            <p:nvPr/>
          </p:nvSpPr>
          <p:spPr bwMode="auto">
            <a:xfrm>
              <a:off x="1712" y="1100"/>
              <a:ext cx="129" cy="34"/>
            </a:xfrm>
            <a:custGeom>
              <a:avLst/>
              <a:gdLst>
                <a:gd name="T0" fmla="*/ 45 w 363"/>
                <a:gd name="T1" fmla="*/ 0 h 91"/>
                <a:gd name="T2" fmla="*/ 0 w 363"/>
                <a:gd name="T3" fmla="*/ 46 h 91"/>
                <a:gd name="T4" fmla="*/ 45 w 363"/>
                <a:gd name="T5" fmla="*/ 91 h 91"/>
                <a:gd name="T6" fmla="*/ 318 w 363"/>
                <a:gd name="T7" fmla="*/ 91 h 91"/>
                <a:gd name="T8" fmla="*/ 363 w 363"/>
                <a:gd name="T9" fmla="*/ 46 h 91"/>
                <a:gd name="T10" fmla="*/ 318 w 363"/>
                <a:gd name="T11" fmla="*/ 0 h 91"/>
                <a:gd name="T12" fmla="*/ 45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45" y="0"/>
                  </a:moveTo>
                  <a:lnTo>
                    <a:pt x="0" y="46"/>
                  </a:lnTo>
                  <a:lnTo>
                    <a:pt x="45" y="91"/>
                  </a:lnTo>
                  <a:lnTo>
                    <a:pt x="318" y="91"/>
                  </a:lnTo>
                  <a:lnTo>
                    <a:pt x="363" y="46"/>
                  </a:lnTo>
                  <a:lnTo>
                    <a:pt x="318" y="0"/>
                  </a:lnTo>
                  <a:lnTo>
                    <a:pt x="45" y="0"/>
                  </a:lnTo>
                  <a:close/>
                </a:path>
              </a:pathLst>
            </a:custGeom>
            <a:noFill/>
            <a:ln w="6350">
              <a:solidFill>
                <a:srgbClr val="33CCCC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00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850" name="Freeform 3466">
              <a:extLst>
                <a:ext uri="{FF2B5EF4-FFF2-40B4-BE49-F238E27FC236}">
                  <a16:creationId xmlns:a16="http://schemas.microsoft.com/office/drawing/2014/main" id="{1852802A-20FC-425C-9F3D-A8342C60076A}"/>
                </a:ext>
              </a:extLst>
            </p:cNvPr>
            <p:cNvSpPr>
              <a:spLocks/>
            </p:cNvSpPr>
            <p:nvPr/>
          </p:nvSpPr>
          <p:spPr bwMode="auto">
            <a:xfrm>
              <a:off x="1828" y="1124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noFill/>
            <a:ln w="6350">
              <a:solidFill>
                <a:srgbClr val="33CCCC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00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851" name="Freeform 3467">
              <a:extLst>
                <a:ext uri="{FF2B5EF4-FFF2-40B4-BE49-F238E27FC236}">
                  <a16:creationId xmlns:a16="http://schemas.microsoft.com/office/drawing/2014/main" id="{60BEF19E-DEA7-4AB7-AF62-42ADBF19AE10}"/>
                </a:ext>
              </a:extLst>
            </p:cNvPr>
            <p:cNvSpPr>
              <a:spLocks/>
            </p:cNvSpPr>
            <p:nvPr/>
          </p:nvSpPr>
          <p:spPr bwMode="auto">
            <a:xfrm>
              <a:off x="1828" y="1002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noFill/>
            <a:ln w="6350">
              <a:solidFill>
                <a:srgbClr val="33CCCC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00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852" name="Freeform 3468">
              <a:extLst>
                <a:ext uri="{FF2B5EF4-FFF2-40B4-BE49-F238E27FC236}">
                  <a16:creationId xmlns:a16="http://schemas.microsoft.com/office/drawing/2014/main" id="{EAEB5BF2-1F3A-439C-8CA1-9CC64FB56188}"/>
                </a:ext>
              </a:extLst>
            </p:cNvPr>
            <p:cNvSpPr>
              <a:spLocks/>
            </p:cNvSpPr>
            <p:nvPr/>
          </p:nvSpPr>
          <p:spPr bwMode="auto">
            <a:xfrm>
              <a:off x="1692" y="1002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noFill/>
            <a:ln w="6350">
              <a:solidFill>
                <a:srgbClr val="33CCCC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00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9853" name="Group 3469">
            <a:extLst>
              <a:ext uri="{FF2B5EF4-FFF2-40B4-BE49-F238E27FC236}">
                <a16:creationId xmlns:a16="http://schemas.microsoft.com/office/drawing/2014/main" id="{4906D6DF-21D3-4553-9588-73D76640BAF0}"/>
              </a:ext>
            </a:extLst>
          </p:cNvPr>
          <p:cNvGrpSpPr>
            <a:grpSpLocks/>
          </p:cNvGrpSpPr>
          <p:nvPr/>
        </p:nvGrpSpPr>
        <p:grpSpPr bwMode="auto">
          <a:xfrm>
            <a:off x="6954838" y="1590675"/>
            <a:ext cx="261937" cy="365125"/>
            <a:chOff x="4381" y="1002"/>
            <a:chExt cx="165" cy="230"/>
          </a:xfrm>
        </p:grpSpPr>
        <p:sp>
          <p:nvSpPr>
            <p:cNvPr id="19854" name="Freeform 3470">
              <a:extLst>
                <a:ext uri="{FF2B5EF4-FFF2-40B4-BE49-F238E27FC236}">
                  <a16:creationId xmlns:a16="http://schemas.microsoft.com/office/drawing/2014/main" id="{19D926A2-D1DA-4475-921D-D4DD7B6A6EFC}"/>
                </a:ext>
              </a:extLst>
            </p:cNvPr>
            <p:cNvSpPr>
              <a:spLocks/>
            </p:cNvSpPr>
            <p:nvPr/>
          </p:nvSpPr>
          <p:spPr bwMode="auto">
            <a:xfrm>
              <a:off x="4381" y="1002"/>
              <a:ext cx="57" cy="108"/>
            </a:xfrm>
            <a:custGeom>
              <a:avLst/>
              <a:gdLst>
                <a:gd name="T0" fmla="*/ 0 w 226"/>
                <a:gd name="T1" fmla="*/ 363 h 408"/>
                <a:gd name="T2" fmla="*/ 45 w 226"/>
                <a:gd name="T3" fmla="*/ 408 h 408"/>
                <a:gd name="T4" fmla="*/ 136 w 226"/>
                <a:gd name="T5" fmla="*/ 363 h 408"/>
                <a:gd name="T6" fmla="*/ 226 w 226"/>
                <a:gd name="T7" fmla="*/ 46 h 408"/>
                <a:gd name="T8" fmla="*/ 181 w 226"/>
                <a:gd name="T9" fmla="*/ 0 h 408"/>
                <a:gd name="T10" fmla="*/ 90 w 226"/>
                <a:gd name="T11" fmla="*/ 46 h 408"/>
                <a:gd name="T12" fmla="*/ 0 w 226"/>
                <a:gd name="T13" fmla="*/ 363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6" h="408">
                  <a:moveTo>
                    <a:pt x="0" y="363"/>
                  </a:moveTo>
                  <a:lnTo>
                    <a:pt x="45" y="408"/>
                  </a:lnTo>
                  <a:lnTo>
                    <a:pt x="136" y="363"/>
                  </a:lnTo>
                  <a:lnTo>
                    <a:pt x="226" y="46"/>
                  </a:lnTo>
                  <a:lnTo>
                    <a:pt x="181" y="0"/>
                  </a:lnTo>
                  <a:lnTo>
                    <a:pt x="90" y="46"/>
                  </a:lnTo>
                  <a:lnTo>
                    <a:pt x="0" y="363"/>
                  </a:lnTo>
                  <a:close/>
                </a:path>
              </a:pathLst>
            </a:custGeom>
            <a:noFill/>
            <a:ln w="6350">
              <a:solidFill>
                <a:srgbClr val="33CCCC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00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855" name="Freeform 3471">
              <a:extLst>
                <a:ext uri="{FF2B5EF4-FFF2-40B4-BE49-F238E27FC236}">
                  <a16:creationId xmlns:a16="http://schemas.microsoft.com/office/drawing/2014/main" id="{AD74DF74-4990-41DD-BF92-18B4C3C2A5CB}"/>
                </a:ext>
              </a:extLst>
            </p:cNvPr>
            <p:cNvSpPr>
              <a:spLocks/>
            </p:cNvSpPr>
            <p:nvPr/>
          </p:nvSpPr>
          <p:spPr bwMode="auto">
            <a:xfrm>
              <a:off x="4453" y="1124"/>
              <a:ext cx="59" cy="108"/>
            </a:xfrm>
            <a:custGeom>
              <a:avLst/>
              <a:gdLst>
                <a:gd name="T0" fmla="*/ 0 w 226"/>
                <a:gd name="T1" fmla="*/ 363 h 408"/>
                <a:gd name="T2" fmla="*/ 45 w 226"/>
                <a:gd name="T3" fmla="*/ 408 h 408"/>
                <a:gd name="T4" fmla="*/ 136 w 226"/>
                <a:gd name="T5" fmla="*/ 363 h 408"/>
                <a:gd name="T6" fmla="*/ 226 w 226"/>
                <a:gd name="T7" fmla="*/ 46 h 408"/>
                <a:gd name="T8" fmla="*/ 181 w 226"/>
                <a:gd name="T9" fmla="*/ 0 h 408"/>
                <a:gd name="T10" fmla="*/ 90 w 226"/>
                <a:gd name="T11" fmla="*/ 46 h 408"/>
                <a:gd name="T12" fmla="*/ 0 w 226"/>
                <a:gd name="T13" fmla="*/ 363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6" h="408">
                  <a:moveTo>
                    <a:pt x="0" y="363"/>
                  </a:moveTo>
                  <a:lnTo>
                    <a:pt x="45" y="408"/>
                  </a:lnTo>
                  <a:lnTo>
                    <a:pt x="136" y="363"/>
                  </a:lnTo>
                  <a:lnTo>
                    <a:pt x="226" y="46"/>
                  </a:lnTo>
                  <a:lnTo>
                    <a:pt x="181" y="0"/>
                  </a:lnTo>
                  <a:lnTo>
                    <a:pt x="90" y="46"/>
                  </a:lnTo>
                  <a:lnTo>
                    <a:pt x="0" y="363"/>
                  </a:lnTo>
                  <a:close/>
                </a:path>
              </a:pathLst>
            </a:custGeom>
            <a:noFill/>
            <a:ln w="6350">
              <a:solidFill>
                <a:srgbClr val="33CCCC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00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856" name="Freeform 3472">
              <a:extLst>
                <a:ext uri="{FF2B5EF4-FFF2-40B4-BE49-F238E27FC236}">
                  <a16:creationId xmlns:a16="http://schemas.microsoft.com/office/drawing/2014/main" id="{FC8416CE-57F8-41BC-86EB-B2AC41957434}"/>
                </a:ext>
              </a:extLst>
            </p:cNvPr>
            <p:cNvSpPr>
              <a:spLocks/>
            </p:cNvSpPr>
            <p:nvPr/>
          </p:nvSpPr>
          <p:spPr bwMode="auto">
            <a:xfrm>
              <a:off x="4489" y="1002"/>
              <a:ext cx="57" cy="108"/>
            </a:xfrm>
            <a:custGeom>
              <a:avLst/>
              <a:gdLst>
                <a:gd name="T0" fmla="*/ 0 w 226"/>
                <a:gd name="T1" fmla="*/ 363 h 408"/>
                <a:gd name="T2" fmla="*/ 45 w 226"/>
                <a:gd name="T3" fmla="*/ 408 h 408"/>
                <a:gd name="T4" fmla="*/ 136 w 226"/>
                <a:gd name="T5" fmla="*/ 363 h 408"/>
                <a:gd name="T6" fmla="*/ 226 w 226"/>
                <a:gd name="T7" fmla="*/ 46 h 408"/>
                <a:gd name="T8" fmla="*/ 181 w 226"/>
                <a:gd name="T9" fmla="*/ 0 h 408"/>
                <a:gd name="T10" fmla="*/ 90 w 226"/>
                <a:gd name="T11" fmla="*/ 46 h 408"/>
                <a:gd name="T12" fmla="*/ 0 w 226"/>
                <a:gd name="T13" fmla="*/ 363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6" h="408">
                  <a:moveTo>
                    <a:pt x="0" y="363"/>
                  </a:moveTo>
                  <a:lnTo>
                    <a:pt x="45" y="408"/>
                  </a:lnTo>
                  <a:lnTo>
                    <a:pt x="136" y="363"/>
                  </a:lnTo>
                  <a:lnTo>
                    <a:pt x="226" y="46"/>
                  </a:lnTo>
                  <a:lnTo>
                    <a:pt x="181" y="0"/>
                  </a:lnTo>
                  <a:lnTo>
                    <a:pt x="90" y="46"/>
                  </a:lnTo>
                  <a:lnTo>
                    <a:pt x="0" y="363"/>
                  </a:lnTo>
                  <a:close/>
                </a:path>
              </a:pathLst>
            </a:custGeom>
            <a:noFill/>
            <a:ln w="6350">
              <a:solidFill>
                <a:srgbClr val="33CCCC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00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857" name="Freeform 3473">
              <a:extLst>
                <a:ext uri="{FF2B5EF4-FFF2-40B4-BE49-F238E27FC236}">
                  <a16:creationId xmlns:a16="http://schemas.microsoft.com/office/drawing/2014/main" id="{1A1FB87A-7857-467E-850D-91666085DF38}"/>
                </a:ext>
              </a:extLst>
            </p:cNvPr>
            <p:cNvSpPr>
              <a:spLocks/>
            </p:cNvSpPr>
            <p:nvPr/>
          </p:nvSpPr>
          <p:spPr bwMode="auto">
            <a:xfrm>
              <a:off x="4396" y="1103"/>
              <a:ext cx="100" cy="28"/>
            </a:xfrm>
            <a:custGeom>
              <a:avLst/>
              <a:gdLst>
                <a:gd name="T0" fmla="*/ 91 w 363"/>
                <a:gd name="T1" fmla="*/ 0 h 91"/>
                <a:gd name="T2" fmla="*/ 0 w 363"/>
                <a:gd name="T3" fmla="*/ 45 h 91"/>
                <a:gd name="T4" fmla="*/ 45 w 363"/>
                <a:gd name="T5" fmla="*/ 91 h 91"/>
                <a:gd name="T6" fmla="*/ 272 w 363"/>
                <a:gd name="T7" fmla="*/ 91 h 91"/>
                <a:gd name="T8" fmla="*/ 363 w 363"/>
                <a:gd name="T9" fmla="*/ 45 h 91"/>
                <a:gd name="T10" fmla="*/ 318 w 363"/>
                <a:gd name="T11" fmla="*/ 0 h 91"/>
                <a:gd name="T12" fmla="*/ 91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91" y="0"/>
                  </a:moveTo>
                  <a:lnTo>
                    <a:pt x="0" y="45"/>
                  </a:lnTo>
                  <a:lnTo>
                    <a:pt x="45" y="91"/>
                  </a:lnTo>
                  <a:lnTo>
                    <a:pt x="272" y="91"/>
                  </a:lnTo>
                  <a:lnTo>
                    <a:pt x="363" y="45"/>
                  </a:lnTo>
                  <a:lnTo>
                    <a:pt x="318" y="0"/>
                  </a:lnTo>
                  <a:lnTo>
                    <a:pt x="91" y="0"/>
                  </a:lnTo>
                  <a:close/>
                </a:path>
              </a:pathLst>
            </a:custGeom>
            <a:noFill/>
            <a:ln w="6350">
              <a:solidFill>
                <a:srgbClr val="33CCCC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00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9858" name="Group 3474">
            <a:extLst>
              <a:ext uri="{FF2B5EF4-FFF2-40B4-BE49-F238E27FC236}">
                <a16:creationId xmlns:a16="http://schemas.microsoft.com/office/drawing/2014/main" id="{17CBBF89-0ADB-4698-A8C0-8E3422EDF96B}"/>
              </a:ext>
            </a:extLst>
          </p:cNvPr>
          <p:cNvGrpSpPr>
            <a:grpSpLocks/>
          </p:cNvGrpSpPr>
          <p:nvPr/>
        </p:nvGrpSpPr>
        <p:grpSpPr bwMode="auto">
          <a:xfrm>
            <a:off x="3009900" y="1557338"/>
            <a:ext cx="269875" cy="431800"/>
            <a:chOff x="1896" y="981"/>
            <a:chExt cx="170" cy="272"/>
          </a:xfrm>
        </p:grpSpPr>
        <p:sp>
          <p:nvSpPr>
            <p:cNvPr id="19859" name="Freeform 3475">
              <a:extLst>
                <a:ext uri="{FF2B5EF4-FFF2-40B4-BE49-F238E27FC236}">
                  <a16:creationId xmlns:a16="http://schemas.microsoft.com/office/drawing/2014/main" id="{29CE2745-26B2-47A7-BAA5-2C095F79552B}"/>
                </a:ext>
              </a:extLst>
            </p:cNvPr>
            <p:cNvSpPr>
              <a:spLocks/>
            </p:cNvSpPr>
            <p:nvPr/>
          </p:nvSpPr>
          <p:spPr bwMode="auto">
            <a:xfrm>
              <a:off x="1916" y="981"/>
              <a:ext cx="129" cy="34"/>
            </a:xfrm>
            <a:custGeom>
              <a:avLst/>
              <a:gdLst>
                <a:gd name="T0" fmla="*/ 45 w 363"/>
                <a:gd name="T1" fmla="*/ 0 h 91"/>
                <a:gd name="T2" fmla="*/ 0 w 363"/>
                <a:gd name="T3" fmla="*/ 46 h 91"/>
                <a:gd name="T4" fmla="*/ 45 w 363"/>
                <a:gd name="T5" fmla="*/ 91 h 91"/>
                <a:gd name="T6" fmla="*/ 318 w 363"/>
                <a:gd name="T7" fmla="*/ 91 h 91"/>
                <a:gd name="T8" fmla="*/ 363 w 363"/>
                <a:gd name="T9" fmla="*/ 46 h 91"/>
                <a:gd name="T10" fmla="*/ 318 w 363"/>
                <a:gd name="T11" fmla="*/ 0 h 91"/>
                <a:gd name="T12" fmla="*/ 45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45" y="0"/>
                  </a:moveTo>
                  <a:lnTo>
                    <a:pt x="0" y="46"/>
                  </a:lnTo>
                  <a:lnTo>
                    <a:pt x="45" y="91"/>
                  </a:lnTo>
                  <a:lnTo>
                    <a:pt x="318" y="91"/>
                  </a:lnTo>
                  <a:lnTo>
                    <a:pt x="363" y="46"/>
                  </a:lnTo>
                  <a:lnTo>
                    <a:pt x="318" y="0"/>
                  </a:lnTo>
                  <a:lnTo>
                    <a:pt x="45" y="0"/>
                  </a:lnTo>
                  <a:close/>
                </a:path>
              </a:pathLst>
            </a:custGeom>
            <a:noFill/>
            <a:ln w="6350">
              <a:solidFill>
                <a:srgbClr val="33CCCC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00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860" name="Freeform 3476">
              <a:extLst>
                <a:ext uri="{FF2B5EF4-FFF2-40B4-BE49-F238E27FC236}">
                  <a16:creationId xmlns:a16="http://schemas.microsoft.com/office/drawing/2014/main" id="{179C4491-135E-43FC-B289-EBFBE44FCE5B}"/>
                </a:ext>
              </a:extLst>
            </p:cNvPr>
            <p:cNvSpPr>
              <a:spLocks/>
            </p:cNvSpPr>
            <p:nvPr/>
          </p:nvSpPr>
          <p:spPr bwMode="auto">
            <a:xfrm>
              <a:off x="1916" y="1100"/>
              <a:ext cx="129" cy="34"/>
            </a:xfrm>
            <a:custGeom>
              <a:avLst/>
              <a:gdLst>
                <a:gd name="T0" fmla="*/ 45 w 363"/>
                <a:gd name="T1" fmla="*/ 0 h 91"/>
                <a:gd name="T2" fmla="*/ 0 w 363"/>
                <a:gd name="T3" fmla="*/ 46 h 91"/>
                <a:gd name="T4" fmla="*/ 45 w 363"/>
                <a:gd name="T5" fmla="*/ 91 h 91"/>
                <a:gd name="T6" fmla="*/ 318 w 363"/>
                <a:gd name="T7" fmla="*/ 91 h 91"/>
                <a:gd name="T8" fmla="*/ 363 w 363"/>
                <a:gd name="T9" fmla="*/ 46 h 91"/>
                <a:gd name="T10" fmla="*/ 318 w 363"/>
                <a:gd name="T11" fmla="*/ 0 h 91"/>
                <a:gd name="T12" fmla="*/ 45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45" y="0"/>
                  </a:moveTo>
                  <a:lnTo>
                    <a:pt x="0" y="46"/>
                  </a:lnTo>
                  <a:lnTo>
                    <a:pt x="45" y="91"/>
                  </a:lnTo>
                  <a:lnTo>
                    <a:pt x="318" y="91"/>
                  </a:lnTo>
                  <a:lnTo>
                    <a:pt x="363" y="46"/>
                  </a:lnTo>
                  <a:lnTo>
                    <a:pt x="318" y="0"/>
                  </a:lnTo>
                  <a:lnTo>
                    <a:pt x="45" y="0"/>
                  </a:lnTo>
                  <a:close/>
                </a:path>
              </a:pathLst>
            </a:custGeom>
            <a:noFill/>
            <a:ln w="6350">
              <a:solidFill>
                <a:srgbClr val="33CCCC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00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861" name="Freeform 3477">
              <a:extLst>
                <a:ext uri="{FF2B5EF4-FFF2-40B4-BE49-F238E27FC236}">
                  <a16:creationId xmlns:a16="http://schemas.microsoft.com/office/drawing/2014/main" id="{DCA9E352-7404-44FB-B77F-E9C70F4D5F08}"/>
                </a:ext>
              </a:extLst>
            </p:cNvPr>
            <p:cNvSpPr>
              <a:spLocks/>
            </p:cNvSpPr>
            <p:nvPr/>
          </p:nvSpPr>
          <p:spPr bwMode="auto">
            <a:xfrm>
              <a:off x="1916" y="1219"/>
              <a:ext cx="129" cy="34"/>
            </a:xfrm>
            <a:custGeom>
              <a:avLst/>
              <a:gdLst>
                <a:gd name="T0" fmla="*/ 45 w 363"/>
                <a:gd name="T1" fmla="*/ 0 h 91"/>
                <a:gd name="T2" fmla="*/ 0 w 363"/>
                <a:gd name="T3" fmla="*/ 46 h 91"/>
                <a:gd name="T4" fmla="*/ 45 w 363"/>
                <a:gd name="T5" fmla="*/ 91 h 91"/>
                <a:gd name="T6" fmla="*/ 318 w 363"/>
                <a:gd name="T7" fmla="*/ 91 h 91"/>
                <a:gd name="T8" fmla="*/ 363 w 363"/>
                <a:gd name="T9" fmla="*/ 46 h 91"/>
                <a:gd name="T10" fmla="*/ 318 w 363"/>
                <a:gd name="T11" fmla="*/ 0 h 91"/>
                <a:gd name="T12" fmla="*/ 45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45" y="0"/>
                  </a:moveTo>
                  <a:lnTo>
                    <a:pt x="0" y="46"/>
                  </a:lnTo>
                  <a:lnTo>
                    <a:pt x="45" y="91"/>
                  </a:lnTo>
                  <a:lnTo>
                    <a:pt x="318" y="91"/>
                  </a:lnTo>
                  <a:lnTo>
                    <a:pt x="363" y="46"/>
                  </a:lnTo>
                  <a:lnTo>
                    <a:pt x="318" y="0"/>
                  </a:lnTo>
                  <a:lnTo>
                    <a:pt x="45" y="0"/>
                  </a:lnTo>
                  <a:close/>
                </a:path>
              </a:pathLst>
            </a:custGeom>
            <a:noFill/>
            <a:ln w="6350">
              <a:solidFill>
                <a:srgbClr val="33CCCC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00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862" name="Freeform 3478">
              <a:extLst>
                <a:ext uri="{FF2B5EF4-FFF2-40B4-BE49-F238E27FC236}">
                  <a16:creationId xmlns:a16="http://schemas.microsoft.com/office/drawing/2014/main" id="{B0F8CB7C-8B79-4BB9-A8BE-5B0F2FE9F5D3}"/>
                </a:ext>
              </a:extLst>
            </p:cNvPr>
            <p:cNvSpPr>
              <a:spLocks/>
            </p:cNvSpPr>
            <p:nvPr/>
          </p:nvSpPr>
          <p:spPr bwMode="auto">
            <a:xfrm>
              <a:off x="2032" y="1124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noFill/>
            <a:ln w="6350">
              <a:solidFill>
                <a:srgbClr val="33CCCC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00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863" name="Freeform 3479">
              <a:extLst>
                <a:ext uri="{FF2B5EF4-FFF2-40B4-BE49-F238E27FC236}">
                  <a16:creationId xmlns:a16="http://schemas.microsoft.com/office/drawing/2014/main" id="{4BF6BB71-86DC-4333-B0E2-0C0FB10A8A4E}"/>
                </a:ext>
              </a:extLst>
            </p:cNvPr>
            <p:cNvSpPr>
              <a:spLocks/>
            </p:cNvSpPr>
            <p:nvPr/>
          </p:nvSpPr>
          <p:spPr bwMode="auto">
            <a:xfrm>
              <a:off x="1896" y="1002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noFill/>
            <a:ln w="6350">
              <a:solidFill>
                <a:srgbClr val="33CCCC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00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9864" name="Group 3480">
            <a:extLst>
              <a:ext uri="{FF2B5EF4-FFF2-40B4-BE49-F238E27FC236}">
                <a16:creationId xmlns:a16="http://schemas.microsoft.com/office/drawing/2014/main" id="{1F2A1F05-52B4-474C-A8F8-F90682BBD2A5}"/>
              </a:ext>
            </a:extLst>
          </p:cNvPr>
          <p:cNvGrpSpPr>
            <a:grpSpLocks/>
          </p:cNvGrpSpPr>
          <p:nvPr/>
        </p:nvGrpSpPr>
        <p:grpSpPr bwMode="auto">
          <a:xfrm>
            <a:off x="7202488" y="1557338"/>
            <a:ext cx="287337" cy="431800"/>
            <a:chOff x="4537" y="981"/>
            <a:chExt cx="181" cy="272"/>
          </a:xfrm>
        </p:grpSpPr>
        <p:sp>
          <p:nvSpPr>
            <p:cNvPr id="19865" name="Freeform 3481">
              <a:extLst>
                <a:ext uri="{FF2B5EF4-FFF2-40B4-BE49-F238E27FC236}">
                  <a16:creationId xmlns:a16="http://schemas.microsoft.com/office/drawing/2014/main" id="{7DA0CE7C-0589-4B3E-9AEE-E76491899F6F}"/>
                </a:ext>
              </a:extLst>
            </p:cNvPr>
            <p:cNvSpPr>
              <a:spLocks/>
            </p:cNvSpPr>
            <p:nvPr/>
          </p:nvSpPr>
          <p:spPr bwMode="auto">
            <a:xfrm>
              <a:off x="4562" y="1002"/>
              <a:ext cx="57" cy="108"/>
            </a:xfrm>
            <a:custGeom>
              <a:avLst/>
              <a:gdLst>
                <a:gd name="T0" fmla="*/ 0 w 226"/>
                <a:gd name="T1" fmla="*/ 363 h 408"/>
                <a:gd name="T2" fmla="*/ 45 w 226"/>
                <a:gd name="T3" fmla="*/ 408 h 408"/>
                <a:gd name="T4" fmla="*/ 136 w 226"/>
                <a:gd name="T5" fmla="*/ 363 h 408"/>
                <a:gd name="T6" fmla="*/ 226 w 226"/>
                <a:gd name="T7" fmla="*/ 46 h 408"/>
                <a:gd name="T8" fmla="*/ 181 w 226"/>
                <a:gd name="T9" fmla="*/ 0 h 408"/>
                <a:gd name="T10" fmla="*/ 90 w 226"/>
                <a:gd name="T11" fmla="*/ 46 h 408"/>
                <a:gd name="T12" fmla="*/ 0 w 226"/>
                <a:gd name="T13" fmla="*/ 363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6" h="408">
                  <a:moveTo>
                    <a:pt x="0" y="363"/>
                  </a:moveTo>
                  <a:lnTo>
                    <a:pt x="45" y="408"/>
                  </a:lnTo>
                  <a:lnTo>
                    <a:pt x="136" y="363"/>
                  </a:lnTo>
                  <a:lnTo>
                    <a:pt x="226" y="46"/>
                  </a:lnTo>
                  <a:lnTo>
                    <a:pt x="181" y="0"/>
                  </a:lnTo>
                  <a:lnTo>
                    <a:pt x="90" y="46"/>
                  </a:lnTo>
                  <a:lnTo>
                    <a:pt x="0" y="363"/>
                  </a:lnTo>
                  <a:close/>
                </a:path>
              </a:pathLst>
            </a:custGeom>
            <a:noFill/>
            <a:ln w="6350">
              <a:solidFill>
                <a:srgbClr val="33CCCC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00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866" name="Freeform 3482">
              <a:extLst>
                <a:ext uri="{FF2B5EF4-FFF2-40B4-BE49-F238E27FC236}">
                  <a16:creationId xmlns:a16="http://schemas.microsoft.com/office/drawing/2014/main" id="{00798B0C-89BC-45F9-BFCA-590F32543382}"/>
                </a:ext>
              </a:extLst>
            </p:cNvPr>
            <p:cNvSpPr>
              <a:spLocks/>
            </p:cNvSpPr>
            <p:nvPr/>
          </p:nvSpPr>
          <p:spPr bwMode="auto">
            <a:xfrm>
              <a:off x="4634" y="1124"/>
              <a:ext cx="59" cy="108"/>
            </a:xfrm>
            <a:custGeom>
              <a:avLst/>
              <a:gdLst>
                <a:gd name="T0" fmla="*/ 0 w 226"/>
                <a:gd name="T1" fmla="*/ 363 h 408"/>
                <a:gd name="T2" fmla="*/ 45 w 226"/>
                <a:gd name="T3" fmla="*/ 408 h 408"/>
                <a:gd name="T4" fmla="*/ 136 w 226"/>
                <a:gd name="T5" fmla="*/ 363 h 408"/>
                <a:gd name="T6" fmla="*/ 226 w 226"/>
                <a:gd name="T7" fmla="*/ 46 h 408"/>
                <a:gd name="T8" fmla="*/ 181 w 226"/>
                <a:gd name="T9" fmla="*/ 0 h 408"/>
                <a:gd name="T10" fmla="*/ 90 w 226"/>
                <a:gd name="T11" fmla="*/ 46 h 408"/>
                <a:gd name="T12" fmla="*/ 0 w 226"/>
                <a:gd name="T13" fmla="*/ 363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6" h="408">
                  <a:moveTo>
                    <a:pt x="0" y="363"/>
                  </a:moveTo>
                  <a:lnTo>
                    <a:pt x="45" y="408"/>
                  </a:lnTo>
                  <a:lnTo>
                    <a:pt x="136" y="363"/>
                  </a:lnTo>
                  <a:lnTo>
                    <a:pt x="226" y="46"/>
                  </a:lnTo>
                  <a:lnTo>
                    <a:pt x="181" y="0"/>
                  </a:lnTo>
                  <a:lnTo>
                    <a:pt x="90" y="46"/>
                  </a:lnTo>
                  <a:lnTo>
                    <a:pt x="0" y="363"/>
                  </a:lnTo>
                  <a:close/>
                </a:path>
              </a:pathLst>
            </a:custGeom>
            <a:noFill/>
            <a:ln w="6350">
              <a:solidFill>
                <a:srgbClr val="33CCCC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00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867" name="Freeform 3483">
              <a:extLst>
                <a:ext uri="{FF2B5EF4-FFF2-40B4-BE49-F238E27FC236}">
                  <a16:creationId xmlns:a16="http://schemas.microsoft.com/office/drawing/2014/main" id="{F97467FF-6F17-43CD-83D3-63E88AD79523}"/>
                </a:ext>
              </a:extLst>
            </p:cNvPr>
            <p:cNvSpPr>
              <a:spLocks/>
            </p:cNvSpPr>
            <p:nvPr/>
          </p:nvSpPr>
          <p:spPr bwMode="auto">
            <a:xfrm>
              <a:off x="4577" y="1103"/>
              <a:ext cx="100" cy="28"/>
            </a:xfrm>
            <a:custGeom>
              <a:avLst/>
              <a:gdLst>
                <a:gd name="T0" fmla="*/ 91 w 363"/>
                <a:gd name="T1" fmla="*/ 0 h 91"/>
                <a:gd name="T2" fmla="*/ 0 w 363"/>
                <a:gd name="T3" fmla="*/ 45 h 91"/>
                <a:gd name="T4" fmla="*/ 45 w 363"/>
                <a:gd name="T5" fmla="*/ 91 h 91"/>
                <a:gd name="T6" fmla="*/ 272 w 363"/>
                <a:gd name="T7" fmla="*/ 91 h 91"/>
                <a:gd name="T8" fmla="*/ 363 w 363"/>
                <a:gd name="T9" fmla="*/ 45 h 91"/>
                <a:gd name="T10" fmla="*/ 318 w 363"/>
                <a:gd name="T11" fmla="*/ 0 h 91"/>
                <a:gd name="T12" fmla="*/ 91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91" y="0"/>
                  </a:moveTo>
                  <a:lnTo>
                    <a:pt x="0" y="45"/>
                  </a:lnTo>
                  <a:lnTo>
                    <a:pt x="45" y="91"/>
                  </a:lnTo>
                  <a:lnTo>
                    <a:pt x="272" y="91"/>
                  </a:lnTo>
                  <a:lnTo>
                    <a:pt x="363" y="45"/>
                  </a:lnTo>
                  <a:lnTo>
                    <a:pt x="318" y="0"/>
                  </a:lnTo>
                  <a:lnTo>
                    <a:pt x="91" y="0"/>
                  </a:lnTo>
                  <a:close/>
                </a:path>
              </a:pathLst>
            </a:custGeom>
            <a:noFill/>
            <a:ln w="6350">
              <a:solidFill>
                <a:srgbClr val="33CCCC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00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868" name="Freeform 3484">
              <a:extLst>
                <a:ext uri="{FF2B5EF4-FFF2-40B4-BE49-F238E27FC236}">
                  <a16:creationId xmlns:a16="http://schemas.microsoft.com/office/drawing/2014/main" id="{78DA0AA0-AF2E-4947-8597-1CF0EAD05BF5}"/>
                </a:ext>
              </a:extLst>
            </p:cNvPr>
            <p:cNvSpPr>
              <a:spLocks/>
            </p:cNvSpPr>
            <p:nvPr/>
          </p:nvSpPr>
          <p:spPr bwMode="auto">
            <a:xfrm>
              <a:off x="4537" y="1226"/>
              <a:ext cx="99" cy="27"/>
            </a:xfrm>
            <a:custGeom>
              <a:avLst/>
              <a:gdLst>
                <a:gd name="T0" fmla="*/ 91 w 363"/>
                <a:gd name="T1" fmla="*/ 0 h 91"/>
                <a:gd name="T2" fmla="*/ 0 w 363"/>
                <a:gd name="T3" fmla="*/ 45 h 91"/>
                <a:gd name="T4" fmla="*/ 45 w 363"/>
                <a:gd name="T5" fmla="*/ 91 h 91"/>
                <a:gd name="T6" fmla="*/ 272 w 363"/>
                <a:gd name="T7" fmla="*/ 91 h 91"/>
                <a:gd name="T8" fmla="*/ 363 w 363"/>
                <a:gd name="T9" fmla="*/ 45 h 91"/>
                <a:gd name="T10" fmla="*/ 318 w 363"/>
                <a:gd name="T11" fmla="*/ 0 h 91"/>
                <a:gd name="T12" fmla="*/ 91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91" y="0"/>
                  </a:moveTo>
                  <a:lnTo>
                    <a:pt x="0" y="45"/>
                  </a:lnTo>
                  <a:lnTo>
                    <a:pt x="45" y="91"/>
                  </a:lnTo>
                  <a:lnTo>
                    <a:pt x="272" y="91"/>
                  </a:lnTo>
                  <a:lnTo>
                    <a:pt x="363" y="45"/>
                  </a:lnTo>
                  <a:lnTo>
                    <a:pt x="318" y="0"/>
                  </a:lnTo>
                  <a:lnTo>
                    <a:pt x="91" y="0"/>
                  </a:lnTo>
                  <a:close/>
                </a:path>
              </a:pathLst>
            </a:custGeom>
            <a:noFill/>
            <a:ln w="6350">
              <a:solidFill>
                <a:srgbClr val="33CCCC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00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869" name="Freeform 3485">
              <a:extLst>
                <a:ext uri="{FF2B5EF4-FFF2-40B4-BE49-F238E27FC236}">
                  <a16:creationId xmlns:a16="http://schemas.microsoft.com/office/drawing/2014/main" id="{7AFFDB92-D1C2-4CF3-A071-71F641B6BB73}"/>
                </a:ext>
              </a:extLst>
            </p:cNvPr>
            <p:cNvSpPr>
              <a:spLocks/>
            </p:cNvSpPr>
            <p:nvPr/>
          </p:nvSpPr>
          <p:spPr bwMode="auto">
            <a:xfrm>
              <a:off x="4618" y="981"/>
              <a:ext cx="100" cy="27"/>
            </a:xfrm>
            <a:custGeom>
              <a:avLst/>
              <a:gdLst>
                <a:gd name="T0" fmla="*/ 91 w 363"/>
                <a:gd name="T1" fmla="*/ 0 h 91"/>
                <a:gd name="T2" fmla="*/ 0 w 363"/>
                <a:gd name="T3" fmla="*/ 45 h 91"/>
                <a:gd name="T4" fmla="*/ 45 w 363"/>
                <a:gd name="T5" fmla="*/ 91 h 91"/>
                <a:gd name="T6" fmla="*/ 272 w 363"/>
                <a:gd name="T7" fmla="*/ 91 h 91"/>
                <a:gd name="T8" fmla="*/ 363 w 363"/>
                <a:gd name="T9" fmla="*/ 45 h 91"/>
                <a:gd name="T10" fmla="*/ 318 w 363"/>
                <a:gd name="T11" fmla="*/ 0 h 91"/>
                <a:gd name="T12" fmla="*/ 91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91" y="0"/>
                  </a:moveTo>
                  <a:lnTo>
                    <a:pt x="0" y="45"/>
                  </a:lnTo>
                  <a:lnTo>
                    <a:pt x="45" y="91"/>
                  </a:lnTo>
                  <a:lnTo>
                    <a:pt x="272" y="91"/>
                  </a:lnTo>
                  <a:lnTo>
                    <a:pt x="363" y="45"/>
                  </a:lnTo>
                  <a:lnTo>
                    <a:pt x="318" y="0"/>
                  </a:lnTo>
                  <a:lnTo>
                    <a:pt x="91" y="0"/>
                  </a:lnTo>
                  <a:close/>
                </a:path>
              </a:pathLst>
            </a:custGeom>
            <a:noFill/>
            <a:ln w="6350">
              <a:solidFill>
                <a:srgbClr val="33CCCC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00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9870" name="Group 3486">
            <a:extLst>
              <a:ext uri="{FF2B5EF4-FFF2-40B4-BE49-F238E27FC236}">
                <a16:creationId xmlns:a16="http://schemas.microsoft.com/office/drawing/2014/main" id="{E45E8782-DE77-4326-A749-86D10877E6F5}"/>
              </a:ext>
            </a:extLst>
          </p:cNvPr>
          <p:cNvGrpSpPr>
            <a:grpSpLocks/>
          </p:cNvGrpSpPr>
          <p:nvPr/>
        </p:nvGrpSpPr>
        <p:grpSpPr bwMode="auto">
          <a:xfrm>
            <a:off x="3335338" y="1557338"/>
            <a:ext cx="269875" cy="431800"/>
            <a:chOff x="2101" y="981"/>
            <a:chExt cx="170" cy="272"/>
          </a:xfrm>
        </p:grpSpPr>
        <p:sp>
          <p:nvSpPr>
            <p:cNvPr id="19871" name="Freeform 3487">
              <a:extLst>
                <a:ext uri="{FF2B5EF4-FFF2-40B4-BE49-F238E27FC236}">
                  <a16:creationId xmlns:a16="http://schemas.microsoft.com/office/drawing/2014/main" id="{9FB4FD8D-513B-4959-96E8-FB6E5C9912B0}"/>
                </a:ext>
              </a:extLst>
            </p:cNvPr>
            <p:cNvSpPr>
              <a:spLocks/>
            </p:cNvSpPr>
            <p:nvPr/>
          </p:nvSpPr>
          <p:spPr bwMode="auto">
            <a:xfrm>
              <a:off x="2121" y="981"/>
              <a:ext cx="129" cy="34"/>
            </a:xfrm>
            <a:custGeom>
              <a:avLst/>
              <a:gdLst>
                <a:gd name="T0" fmla="*/ 45 w 363"/>
                <a:gd name="T1" fmla="*/ 0 h 91"/>
                <a:gd name="T2" fmla="*/ 0 w 363"/>
                <a:gd name="T3" fmla="*/ 46 h 91"/>
                <a:gd name="T4" fmla="*/ 45 w 363"/>
                <a:gd name="T5" fmla="*/ 91 h 91"/>
                <a:gd name="T6" fmla="*/ 318 w 363"/>
                <a:gd name="T7" fmla="*/ 91 h 91"/>
                <a:gd name="T8" fmla="*/ 363 w 363"/>
                <a:gd name="T9" fmla="*/ 46 h 91"/>
                <a:gd name="T10" fmla="*/ 318 w 363"/>
                <a:gd name="T11" fmla="*/ 0 h 91"/>
                <a:gd name="T12" fmla="*/ 45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45" y="0"/>
                  </a:moveTo>
                  <a:lnTo>
                    <a:pt x="0" y="46"/>
                  </a:lnTo>
                  <a:lnTo>
                    <a:pt x="45" y="91"/>
                  </a:lnTo>
                  <a:lnTo>
                    <a:pt x="318" y="91"/>
                  </a:lnTo>
                  <a:lnTo>
                    <a:pt x="363" y="46"/>
                  </a:lnTo>
                  <a:lnTo>
                    <a:pt x="318" y="0"/>
                  </a:lnTo>
                  <a:lnTo>
                    <a:pt x="45" y="0"/>
                  </a:lnTo>
                  <a:close/>
                </a:path>
              </a:pathLst>
            </a:custGeom>
            <a:noFill/>
            <a:ln w="6350">
              <a:solidFill>
                <a:srgbClr val="33CCCC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00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872" name="Freeform 3488">
              <a:extLst>
                <a:ext uri="{FF2B5EF4-FFF2-40B4-BE49-F238E27FC236}">
                  <a16:creationId xmlns:a16="http://schemas.microsoft.com/office/drawing/2014/main" id="{4C909677-64A6-4549-9FDF-54F5A80A968D}"/>
                </a:ext>
              </a:extLst>
            </p:cNvPr>
            <p:cNvSpPr>
              <a:spLocks/>
            </p:cNvSpPr>
            <p:nvPr/>
          </p:nvSpPr>
          <p:spPr bwMode="auto">
            <a:xfrm>
              <a:off x="2121" y="1100"/>
              <a:ext cx="129" cy="34"/>
            </a:xfrm>
            <a:custGeom>
              <a:avLst/>
              <a:gdLst>
                <a:gd name="T0" fmla="*/ 45 w 363"/>
                <a:gd name="T1" fmla="*/ 0 h 91"/>
                <a:gd name="T2" fmla="*/ 0 w 363"/>
                <a:gd name="T3" fmla="*/ 46 h 91"/>
                <a:gd name="T4" fmla="*/ 45 w 363"/>
                <a:gd name="T5" fmla="*/ 91 h 91"/>
                <a:gd name="T6" fmla="*/ 318 w 363"/>
                <a:gd name="T7" fmla="*/ 91 h 91"/>
                <a:gd name="T8" fmla="*/ 363 w 363"/>
                <a:gd name="T9" fmla="*/ 46 h 91"/>
                <a:gd name="T10" fmla="*/ 318 w 363"/>
                <a:gd name="T11" fmla="*/ 0 h 91"/>
                <a:gd name="T12" fmla="*/ 45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45" y="0"/>
                  </a:moveTo>
                  <a:lnTo>
                    <a:pt x="0" y="46"/>
                  </a:lnTo>
                  <a:lnTo>
                    <a:pt x="45" y="91"/>
                  </a:lnTo>
                  <a:lnTo>
                    <a:pt x="318" y="91"/>
                  </a:lnTo>
                  <a:lnTo>
                    <a:pt x="363" y="46"/>
                  </a:lnTo>
                  <a:lnTo>
                    <a:pt x="318" y="0"/>
                  </a:lnTo>
                  <a:lnTo>
                    <a:pt x="45" y="0"/>
                  </a:lnTo>
                  <a:close/>
                </a:path>
              </a:pathLst>
            </a:custGeom>
            <a:noFill/>
            <a:ln w="6350">
              <a:solidFill>
                <a:srgbClr val="33CCCC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00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873" name="Freeform 3489">
              <a:extLst>
                <a:ext uri="{FF2B5EF4-FFF2-40B4-BE49-F238E27FC236}">
                  <a16:creationId xmlns:a16="http://schemas.microsoft.com/office/drawing/2014/main" id="{2CAFD199-A97E-4B65-805C-DDE637380086}"/>
                </a:ext>
              </a:extLst>
            </p:cNvPr>
            <p:cNvSpPr>
              <a:spLocks/>
            </p:cNvSpPr>
            <p:nvPr/>
          </p:nvSpPr>
          <p:spPr bwMode="auto">
            <a:xfrm>
              <a:off x="2121" y="1219"/>
              <a:ext cx="129" cy="34"/>
            </a:xfrm>
            <a:custGeom>
              <a:avLst/>
              <a:gdLst>
                <a:gd name="T0" fmla="*/ 45 w 363"/>
                <a:gd name="T1" fmla="*/ 0 h 91"/>
                <a:gd name="T2" fmla="*/ 0 w 363"/>
                <a:gd name="T3" fmla="*/ 46 h 91"/>
                <a:gd name="T4" fmla="*/ 45 w 363"/>
                <a:gd name="T5" fmla="*/ 91 h 91"/>
                <a:gd name="T6" fmla="*/ 318 w 363"/>
                <a:gd name="T7" fmla="*/ 91 h 91"/>
                <a:gd name="T8" fmla="*/ 363 w 363"/>
                <a:gd name="T9" fmla="*/ 46 h 91"/>
                <a:gd name="T10" fmla="*/ 318 w 363"/>
                <a:gd name="T11" fmla="*/ 0 h 91"/>
                <a:gd name="T12" fmla="*/ 45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45" y="0"/>
                  </a:moveTo>
                  <a:lnTo>
                    <a:pt x="0" y="46"/>
                  </a:lnTo>
                  <a:lnTo>
                    <a:pt x="45" y="91"/>
                  </a:lnTo>
                  <a:lnTo>
                    <a:pt x="318" y="91"/>
                  </a:lnTo>
                  <a:lnTo>
                    <a:pt x="363" y="46"/>
                  </a:lnTo>
                  <a:lnTo>
                    <a:pt x="318" y="0"/>
                  </a:lnTo>
                  <a:lnTo>
                    <a:pt x="45" y="0"/>
                  </a:lnTo>
                  <a:close/>
                </a:path>
              </a:pathLst>
            </a:custGeom>
            <a:noFill/>
            <a:ln w="6350">
              <a:solidFill>
                <a:srgbClr val="33CCCC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00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874" name="Freeform 3490">
              <a:extLst>
                <a:ext uri="{FF2B5EF4-FFF2-40B4-BE49-F238E27FC236}">
                  <a16:creationId xmlns:a16="http://schemas.microsoft.com/office/drawing/2014/main" id="{FE1A8320-F47E-4904-A935-CD4590FF2CC0}"/>
                </a:ext>
              </a:extLst>
            </p:cNvPr>
            <p:cNvSpPr>
              <a:spLocks/>
            </p:cNvSpPr>
            <p:nvPr/>
          </p:nvSpPr>
          <p:spPr bwMode="auto">
            <a:xfrm>
              <a:off x="2101" y="1124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noFill/>
            <a:ln w="6350">
              <a:solidFill>
                <a:srgbClr val="33CCCC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00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875" name="Freeform 3491">
              <a:extLst>
                <a:ext uri="{FF2B5EF4-FFF2-40B4-BE49-F238E27FC236}">
                  <a16:creationId xmlns:a16="http://schemas.microsoft.com/office/drawing/2014/main" id="{8B98CEC7-4E32-4602-A25E-5B5E279421DF}"/>
                </a:ext>
              </a:extLst>
            </p:cNvPr>
            <p:cNvSpPr>
              <a:spLocks/>
            </p:cNvSpPr>
            <p:nvPr/>
          </p:nvSpPr>
          <p:spPr bwMode="auto">
            <a:xfrm>
              <a:off x="2237" y="1124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noFill/>
            <a:ln w="6350">
              <a:solidFill>
                <a:srgbClr val="33CCCC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00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876" name="Freeform 3492">
              <a:extLst>
                <a:ext uri="{FF2B5EF4-FFF2-40B4-BE49-F238E27FC236}">
                  <a16:creationId xmlns:a16="http://schemas.microsoft.com/office/drawing/2014/main" id="{B212CC06-BEBE-4A70-816A-DD978C164F8B}"/>
                </a:ext>
              </a:extLst>
            </p:cNvPr>
            <p:cNvSpPr>
              <a:spLocks/>
            </p:cNvSpPr>
            <p:nvPr/>
          </p:nvSpPr>
          <p:spPr bwMode="auto">
            <a:xfrm>
              <a:off x="2101" y="1002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noFill/>
            <a:ln w="6350">
              <a:solidFill>
                <a:srgbClr val="33CCCC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00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9877" name="Group 3493">
            <a:extLst>
              <a:ext uri="{FF2B5EF4-FFF2-40B4-BE49-F238E27FC236}">
                <a16:creationId xmlns:a16="http://schemas.microsoft.com/office/drawing/2014/main" id="{927CE96A-AE02-484A-91EE-85C157B5DBE9}"/>
              </a:ext>
            </a:extLst>
          </p:cNvPr>
          <p:cNvGrpSpPr>
            <a:grpSpLocks/>
          </p:cNvGrpSpPr>
          <p:nvPr/>
        </p:nvGrpSpPr>
        <p:grpSpPr bwMode="auto">
          <a:xfrm>
            <a:off x="7473950" y="1557338"/>
            <a:ext cx="304800" cy="431800"/>
            <a:chOff x="4708" y="981"/>
            <a:chExt cx="192" cy="272"/>
          </a:xfrm>
        </p:grpSpPr>
        <p:sp>
          <p:nvSpPr>
            <p:cNvPr id="19878" name="Freeform 3494">
              <a:extLst>
                <a:ext uri="{FF2B5EF4-FFF2-40B4-BE49-F238E27FC236}">
                  <a16:creationId xmlns:a16="http://schemas.microsoft.com/office/drawing/2014/main" id="{6AAA5083-D60B-48DA-BBA8-ACAF66897034}"/>
                </a:ext>
              </a:extLst>
            </p:cNvPr>
            <p:cNvSpPr>
              <a:spLocks/>
            </p:cNvSpPr>
            <p:nvPr/>
          </p:nvSpPr>
          <p:spPr bwMode="auto">
            <a:xfrm>
              <a:off x="4708" y="1124"/>
              <a:ext cx="58" cy="108"/>
            </a:xfrm>
            <a:custGeom>
              <a:avLst/>
              <a:gdLst>
                <a:gd name="T0" fmla="*/ 0 w 226"/>
                <a:gd name="T1" fmla="*/ 363 h 408"/>
                <a:gd name="T2" fmla="*/ 45 w 226"/>
                <a:gd name="T3" fmla="*/ 408 h 408"/>
                <a:gd name="T4" fmla="*/ 136 w 226"/>
                <a:gd name="T5" fmla="*/ 363 h 408"/>
                <a:gd name="T6" fmla="*/ 226 w 226"/>
                <a:gd name="T7" fmla="*/ 46 h 408"/>
                <a:gd name="T8" fmla="*/ 181 w 226"/>
                <a:gd name="T9" fmla="*/ 0 h 408"/>
                <a:gd name="T10" fmla="*/ 90 w 226"/>
                <a:gd name="T11" fmla="*/ 46 h 408"/>
                <a:gd name="T12" fmla="*/ 0 w 226"/>
                <a:gd name="T13" fmla="*/ 363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6" h="408">
                  <a:moveTo>
                    <a:pt x="0" y="363"/>
                  </a:moveTo>
                  <a:lnTo>
                    <a:pt x="45" y="408"/>
                  </a:lnTo>
                  <a:lnTo>
                    <a:pt x="136" y="363"/>
                  </a:lnTo>
                  <a:lnTo>
                    <a:pt x="226" y="46"/>
                  </a:lnTo>
                  <a:lnTo>
                    <a:pt x="181" y="0"/>
                  </a:lnTo>
                  <a:lnTo>
                    <a:pt x="90" y="46"/>
                  </a:lnTo>
                  <a:lnTo>
                    <a:pt x="0" y="363"/>
                  </a:lnTo>
                  <a:close/>
                </a:path>
              </a:pathLst>
            </a:custGeom>
            <a:noFill/>
            <a:ln w="6350">
              <a:solidFill>
                <a:srgbClr val="33CCCC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00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879" name="Freeform 3495">
              <a:extLst>
                <a:ext uri="{FF2B5EF4-FFF2-40B4-BE49-F238E27FC236}">
                  <a16:creationId xmlns:a16="http://schemas.microsoft.com/office/drawing/2014/main" id="{093E6576-AE66-4F67-AFB0-67A939BADBCB}"/>
                </a:ext>
              </a:extLst>
            </p:cNvPr>
            <p:cNvSpPr>
              <a:spLocks/>
            </p:cNvSpPr>
            <p:nvPr/>
          </p:nvSpPr>
          <p:spPr bwMode="auto">
            <a:xfrm>
              <a:off x="4744" y="1002"/>
              <a:ext cx="57" cy="108"/>
            </a:xfrm>
            <a:custGeom>
              <a:avLst/>
              <a:gdLst>
                <a:gd name="T0" fmla="*/ 0 w 226"/>
                <a:gd name="T1" fmla="*/ 363 h 408"/>
                <a:gd name="T2" fmla="*/ 45 w 226"/>
                <a:gd name="T3" fmla="*/ 408 h 408"/>
                <a:gd name="T4" fmla="*/ 136 w 226"/>
                <a:gd name="T5" fmla="*/ 363 h 408"/>
                <a:gd name="T6" fmla="*/ 226 w 226"/>
                <a:gd name="T7" fmla="*/ 46 h 408"/>
                <a:gd name="T8" fmla="*/ 181 w 226"/>
                <a:gd name="T9" fmla="*/ 0 h 408"/>
                <a:gd name="T10" fmla="*/ 90 w 226"/>
                <a:gd name="T11" fmla="*/ 46 h 408"/>
                <a:gd name="T12" fmla="*/ 0 w 226"/>
                <a:gd name="T13" fmla="*/ 363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6" h="408">
                  <a:moveTo>
                    <a:pt x="0" y="363"/>
                  </a:moveTo>
                  <a:lnTo>
                    <a:pt x="45" y="408"/>
                  </a:lnTo>
                  <a:lnTo>
                    <a:pt x="136" y="363"/>
                  </a:lnTo>
                  <a:lnTo>
                    <a:pt x="226" y="46"/>
                  </a:lnTo>
                  <a:lnTo>
                    <a:pt x="181" y="0"/>
                  </a:lnTo>
                  <a:lnTo>
                    <a:pt x="90" y="46"/>
                  </a:lnTo>
                  <a:lnTo>
                    <a:pt x="0" y="363"/>
                  </a:lnTo>
                  <a:close/>
                </a:path>
              </a:pathLst>
            </a:custGeom>
            <a:noFill/>
            <a:ln w="6350">
              <a:solidFill>
                <a:srgbClr val="33CCCC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00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880" name="Freeform 3496">
              <a:extLst>
                <a:ext uri="{FF2B5EF4-FFF2-40B4-BE49-F238E27FC236}">
                  <a16:creationId xmlns:a16="http://schemas.microsoft.com/office/drawing/2014/main" id="{C2D550A8-3501-4A24-9784-BE747832EC51}"/>
                </a:ext>
              </a:extLst>
            </p:cNvPr>
            <p:cNvSpPr>
              <a:spLocks/>
            </p:cNvSpPr>
            <p:nvPr/>
          </p:nvSpPr>
          <p:spPr bwMode="auto">
            <a:xfrm>
              <a:off x="4816" y="1124"/>
              <a:ext cx="59" cy="108"/>
            </a:xfrm>
            <a:custGeom>
              <a:avLst/>
              <a:gdLst>
                <a:gd name="T0" fmla="*/ 0 w 226"/>
                <a:gd name="T1" fmla="*/ 363 h 408"/>
                <a:gd name="T2" fmla="*/ 45 w 226"/>
                <a:gd name="T3" fmla="*/ 408 h 408"/>
                <a:gd name="T4" fmla="*/ 136 w 226"/>
                <a:gd name="T5" fmla="*/ 363 h 408"/>
                <a:gd name="T6" fmla="*/ 226 w 226"/>
                <a:gd name="T7" fmla="*/ 46 h 408"/>
                <a:gd name="T8" fmla="*/ 181 w 226"/>
                <a:gd name="T9" fmla="*/ 0 h 408"/>
                <a:gd name="T10" fmla="*/ 90 w 226"/>
                <a:gd name="T11" fmla="*/ 46 h 408"/>
                <a:gd name="T12" fmla="*/ 0 w 226"/>
                <a:gd name="T13" fmla="*/ 363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6" h="408">
                  <a:moveTo>
                    <a:pt x="0" y="363"/>
                  </a:moveTo>
                  <a:lnTo>
                    <a:pt x="45" y="408"/>
                  </a:lnTo>
                  <a:lnTo>
                    <a:pt x="136" y="363"/>
                  </a:lnTo>
                  <a:lnTo>
                    <a:pt x="226" y="46"/>
                  </a:lnTo>
                  <a:lnTo>
                    <a:pt x="181" y="0"/>
                  </a:lnTo>
                  <a:lnTo>
                    <a:pt x="90" y="46"/>
                  </a:lnTo>
                  <a:lnTo>
                    <a:pt x="0" y="363"/>
                  </a:lnTo>
                  <a:close/>
                </a:path>
              </a:pathLst>
            </a:custGeom>
            <a:noFill/>
            <a:ln w="6350">
              <a:solidFill>
                <a:srgbClr val="33CCCC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00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881" name="Freeform 3497">
              <a:extLst>
                <a:ext uri="{FF2B5EF4-FFF2-40B4-BE49-F238E27FC236}">
                  <a16:creationId xmlns:a16="http://schemas.microsoft.com/office/drawing/2014/main" id="{CCE085A5-2B37-47F0-9400-C5B5E7725335}"/>
                </a:ext>
              </a:extLst>
            </p:cNvPr>
            <p:cNvSpPr>
              <a:spLocks/>
            </p:cNvSpPr>
            <p:nvPr/>
          </p:nvSpPr>
          <p:spPr bwMode="auto">
            <a:xfrm>
              <a:off x="4759" y="1103"/>
              <a:ext cx="100" cy="28"/>
            </a:xfrm>
            <a:custGeom>
              <a:avLst/>
              <a:gdLst>
                <a:gd name="T0" fmla="*/ 91 w 363"/>
                <a:gd name="T1" fmla="*/ 0 h 91"/>
                <a:gd name="T2" fmla="*/ 0 w 363"/>
                <a:gd name="T3" fmla="*/ 45 h 91"/>
                <a:gd name="T4" fmla="*/ 45 w 363"/>
                <a:gd name="T5" fmla="*/ 91 h 91"/>
                <a:gd name="T6" fmla="*/ 272 w 363"/>
                <a:gd name="T7" fmla="*/ 91 h 91"/>
                <a:gd name="T8" fmla="*/ 363 w 363"/>
                <a:gd name="T9" fmla="*/ 45 h 91"/>
                <a:gd name="T10" fmla="*/ 318 w 363"/>
                <a:gd name="T11" fmla="*/ 0 h 91"/>
                <a:gd name="T12" fmla="*/ 91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91" y="0"/>
                  </a:moveTo>
                  <a:lnTo>
                    <a:pt x="0" y="45"/>
                  </a:lnTo>
                  <a:lnTo>
                    <a:pt x="45" y="91"/>
                  </a:lnTo>
                  <a:lnTo>
                    <a:pt x="272" y="91"/>
                  </a:lnTo>
                  <a:lnTo>
                    <a:pt x="363" y="45"/>
                  </a:lnTo>
                  <a:lnTo>
                    <a:pt x="318" y="0"/>
                  </a:lnTo>
                  <a:lnTo>
                    <a:pt x="91" y="0"/>
                  </a:lnTo>
                  <a:close/>
                </a:path>
              </a:pathLst>
            </a:custGeom>
            <a:noFill/>
            <a:ln w="6350">
              <a:solidFill>
                <a:srgbClr val="33CCCC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00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882" name="Freeform 3498">
              <a:extLst>
                <a:ext uri="{FF2B5EF4-FFF2-40B4-BE49-F238E27FC236}">
                  <a16:creationId xmlns:a16="http://schemas.microsoft.com/office/drawing/2014/main" id="{4D87F5AE-71CC-4957-86A0-40CD99139357}"/>
                </a:ext>
              </a:extLst>
            </p:cNvPr>
            <p:cNvSpPr>
              <a:spLocks/>
            </p:cNvSpPr>
            <p:nvPr/>
          </p:nvSpPr>
          <p:spPr bwMode="auto">
            <a:xfrm>
              <a:off x="4719" y="1226"/>
              <a:ext cx="99" cy="27"/>
            </a:xfrm>
            <a:custGeom>
              <a:avLst/>
              <a:gdLst>
                <a:gd name="T0" fmla="*/ 91 w 363"/>
                <a:gd name="T1" fmla="*/ 0 h 91"/>
                <a:gd name="T2" fmla="*/ 0 w 363"/>
                <a:gd name="T3" fmla="*/ 45 h 91"/>
                <a:gd name="T4" fmla="*/ 45 w 363"/>
                <a:gd name="T5" fmla="*/ 91 h 91"/>
                <a:gd name="T6" fmla="*/ 272 w 363"/>
                <a:gd name="T7" fmla="*/ 91 h 91"/>
                <a:gd name="T8" fmla="*/ 363 w 363"/>
                <a:gd name="T9" fmla="*/ 45 h 91"/>
                <a:gd name="T10" fmla="*/ 318 w 363"/>
                <a:gd name="T11" fmla="*/ 0 h 91"/>
                <a:gd name="T12" fmla="*/ 91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91" y="0"/>
                  </a:moveTo>
                  <a:lnTo>
                    <a:pt x="0" y="45"/>
                  </a:lnTo>
                  <a:lnTo>
                    <a:pt x="45" y="91"/>
                  </a:lnTo>
                  <a:lnTo>
                    <a:pt x="272" y="91"/>
                  </a:lnTo>
                  <a:lnTo>
                    <a:pt x="363" y="45"/>
                  </a:lnTo>
                  <a:lnTo>
                    <a:pt x="318" y="0"/>
                  </a:lnTo>
                  <a:lnTo>
                    <a:pt x="91" y="0"/>
                  </a:lnTo>
                  <a:close/>
                </a:path>
              </a:pathLst>
            </a:custGeom>
            <a:noFill/>
            <a:ln w="6350">
              <a:solidFill>
                <a:srgbClr val="33CCCC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00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883" name="Freeform 3499">
              <a:extLst>
                <a:ext uri="{FF2B5EF4-FFF2-40B4-BE49-F238E27FC236}">
                  <a16:creationId xmlns:a16="http://schemas.microsoft.com/office/drawing/2014/main" id="{4C2A8E27-385F-4E35-844B-37727A76AC6A}"/>
                </a:ext>
              </a:extLst>
            </p:cNvPr>
            <p:cNvSpPr>
              <a:spLocks/>
            </p:cNvSpPr>
            <p:nvPr/>
          </p:nvSpPr>
          <p:spPr bwMode="auto">
            <a:xfrm>
              <a:off x="4800" y="981"/>
              <a:ext cx="100" cy="27"/>
            </a:xfrm>
            <a:custGeom>
              <a:avLst/>
              <a:gdLst>
                <a:gd name="T0" fmla="*/ 91 w 363"/>
                <a:gd name="T1" fmla="*/ 0 h 91"/>
                <a:gd name="T2" fmla="*/ 0 w 363"/>
                <a:gd name="T3" fmla="*/ 45 h 91"/>
                <a:gd name="T4" fmla="*/ 45 w 363"/>
                <a:gd name="T5" fmla="*/ 91 h 91"/>
                <a:gd name="T6" fmla="*/ 272 w 363"/>
                <a:gd name="T7" fmla="*/ 91 h 91"/>
                <a:gd name="T8" fmla="*/ 363 w 363"/>
                <a:gd name="T9" fmla="*/ 45 h 91"/>
                <a:gd name="T10" fmla="*/ 318 w 363"/>
                <a:gd name="T11" fmla="*/ 0 h 91"/>
                <a:gd name="T12" fmla="*/ 91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91" y="0"/>
                  </a:moveTo>
                  <a:lnTo>
                    <a:pt x="0" y="45"/>
                  </a:lnTo>
                  <a:lnTo>
                    <a:pt x="45" y="91"/>
                  </a:lnTo>
                  <a:lnTo>
                    <a:pt x="272" y="91"/>
                  </a:lnTo>
                  <a:lnTo>
                    <a:pt x="363" y="45"/>
                  </a:lnTo>
                  <a:lnTo>
                    <a:pt x="318" y="0"/>
                  </a:lnTo>
                  <a:lnTo>
                    <a:pt x="91" y="0"/>
                  </a:lnTo>
                  <a:close/>
                </a:path>
              </a:pathLst>
            </a:custGeom>
            <a:noFill/>
            <a:ln w="6350">
              <a:solidFill>
                <a:srgbClr val="33CCCC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00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9884" name="Group 3500">
            <a:extLst>
              <a:ext uri="{FF2B5EF4-FFF2-40B4-BE49-F238E27FC236}">
                <a16:creationId xmlns:a16="http://schemas.microsoft.com/office/drawing/2014/main" id="{D0744531-3D52-4684-9BBA-D7FAEDEE3577}"/>
              </a:ext>
            </a:extLst>
          </p:cNvPr>
          <p:cNvGrpSpPr>
            <a:grpSpLocks/>
          </p:cNvGrpSpPr>
          <p:nvPr/>
        </p:nvGrpSpPr>
        <p:grpSpPr bwMode="auto">
          <a:xfrm>
            <a:off x="3690938" y="1557338"/>
            <a:ext cx="238125" cy="398462"/>
            <a:chOff x="2325" y="981"/>
            <a:chExt cx="150" cy="251"/>
          </a:xfrm>
        </p:grpSpPr>
        <p:sp>
          <p:nvSpPr>
            <p:cNvPr id="19885" name="Freeform 3501">
              <a:extLst>
                <a:ext uri="{FF2B5EF4-FFF2-40B4-BE49-F238E27FC236}">
                  <a16:creationId xmlns:a16="http://schemas.microsoft.com/office/drawing/2014/main" id="{EF3A9398-85D5-4A07-A0AD-43FB72910931}"/>
                </a:ext>
              </a:extLst>
            </p:cNvPr>
            <p:cNvSpPr>
              <a:spLocks/>
            </p:cNvSpPr>
            <p:nvPr/>
          </p:nvSpPr>
          <p:spPr bwMode="auto">
            <a:xfrm>
              <a:off x="2325" y="981"/>
              <a:ext cx="129" cy="34"/>
            </a:xfrm>
            <a:custGeom>
              <a:avLst/>
              <a:gdLst>
                <a:gd name="T0" fmla="*/ 45 w 363"/>
                <a:gd name="T1" fmla="*/ 0 h 91"/>
                <a:gd name="T2" fmla="*/ 0 w 363"/>
                <a:gd name="T3" fmla="*/ 46 h 91"/>
                <a:gd name="T4" fmla="*/ 45 w 363"/>
                <a:gd name="T5" fmla="*/ 91 h 91"/>
                <a:gd name="T6" fmla="*/ 318 w 363"/>
                <a:gd name="T7" fmla="*/ 91 h 91"/>
                <a:gd name="T8" fmla="*/ 363 w 363"/>
                <a:gd name="T9" fmla="*/ 46 h 91"/>
                <a:gd name="T10" fmla="*/ 318 w 363"/>
                <a:gd name="T11" fmla="*/ 0 h 91"/>
                <a:gd name="T12" fmla="*/ 45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45" y="0"/>
                  </a:moveTo>
                  <a:lnTo>
                    <a:pt x="0" y="46"/>
                  </a:lnTo>
                  <a:lnTo>
                    <a:pt x="45" y="91"/>
                  </a:lnTo>
                  <a:lnTo>
                    <a:pt x="318" y="91"/>
                  </a:lnTo>
                  <a:lnTo>
                    <a:pt x="363" y="46"/>
                  </a:lnTo>
                  <a:lnTo>
                    <a:pt x="318" y="0"/>
                  </a:lnTo>
                  <a:lnTo>
                    <a:pt x="45" y="0"/>
                  </a:lnTo>
                  <a:close/>
                </a:path>
              </a:pathLst>
            </a:custGeom>
            <a:noFill/>
            <a:ln w="6350">
              <a:solidFill>
                <a:srgbClr val="33CCCC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00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886" name="Freeform 3502">
              <a:extLst>
                <a:ext uri="{FF2B5EF4-FFF2-40B4-BE49-F238E27FC236}">
                  <a16:creationId xmlns:a16="http://schemas.microsoft.com/office/drawing/2014/main" id="{6986140E-BD83-4FEF-A215-D6C075CA5B7C}"/>
                </a:ext>
              </a:extLst>
            </p:cNvPr>
            <p:cNvSpPr>
              <a:spLocks/>
            </p:cNvSpPr>
            <p:nvPr/>
          </p:nvSpPr>
          <p:spPr bwMode="auto">
            <a:xfrm>
              <a:off x="2441" y="1124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noFill/>
            <a:ln w="6350">
              <a:solidFill>
                <a:srgbClr val="33CCCC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00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887" name="Freeform 3503">
              <a:extLst>
                <a:ext uri="{FF2B5EF4-FFF2-40B4-BE49-F238E27FC236}">
                  <a16:creationId xmlns:a16="http://schemas.microsoft.com/office/drawing/2014/main" id="{E4248E03-02E5-4C2E-AF43-43EDA5298B37}"/>
                </a:ext>
              </a:extLst>
            </p:cNvPr>
            <p:cNvSpPr>
              <a:spLocks/>
            </p:cNvSpPr>
            <p:nvPr/>
          </p:nvSpPr>
          <p:spPr bwMode="auto">
            <a:xfrm>
              <a:off x="2441" y="1002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noFill/>
            <a:ln w="6350">
              <a:solidFill>
                <a:srgbClr val="33CCCC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00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9888" name="Group 3504">
            <a:extLst>
              <a:ext uri="{FF2B5EF4-FFF2-40B4-BE49-F238E27FC236}">
                <a16:creationId xmlns:a16="http://schemas.microsoft.com/office/drawing/2014/main" id="{9AA4E80F-2B9E-4FD9-A742-80647E4206F7}"/>
              </a:ext>
            </a:extLst>
          </p:cNvPr>
          <p:cNvGrpSpPr>
            <a:grpSpLocks/>
          </p:cNvGrpSpPr>
          <p:nvPr/>
        </p:nvGrpSpPr>
        <p:grpSpPr bwMode="auto">
          <a:xfrm>
            <a:off x="7907338" y="1557338"/>
            <a:ext cx="173037" cy="398462"/>
            <a:chOff x="4981" y="981"/>
            <a:chExt cx="109" cy="251"/>
          </a:xfrm>
        </p:grpSpPr>
        <p:sp>
          <p:nvSpPr>
            <p:cNvPr id="19889" name="Freeform 3505">
              <a:extLst>
                <a:ext uri="{FF2B5EF4-FFF2-40B4-BE49-F238E27FC236}">
                  <a16:creationId xmlns:a16="http://schemas.microsoft.com/office/drawing/2014/main" id="{F0A43768-8FE0-4C8D-B312-EC36A49D4A83}"/>
                </a:ext>
              </a:extLst>
            </p:cNvPr>
            <p:cNvSpPr>
              <a:spLocks/>
            </p:cNvSpPr>
            <p:nvPr/>
          </p:nvSpPr>
          <p:spPr bwMode="auto">
            <a:xfrm>
              <a:off x="4997" y="1124"/>
              <a:ext cx="59" cy="108"/>
            </a:xfrm>
            <a:custGeom>
              <a:avLst/>
              <a:gdLst>
                <a:gd name="T0" fmla="*/ 0 w 226"/>
                <a:gd name="T1" fmla="*/ 363 h 408"/>
                <a:gd name="T2" fmla="*/ 45 w 226"/>
                <a:gd name="T3" fmla="*/ 408 h 408"/>
                <a:gd name="T4" fmla="*/ 136 w 226"/>
                <a:gd name="T5" fmla="*/ 363 h 408"/>
                <a:gd name="T6" fmla="*/ 226 w 226"/>
                <a:gd name="T7" fmla="*/ 46 h 408"/>
                <a:gd name="T8" fmla="*/ 181 w 226"/>
                <a:gd name="T9" fmla="*/ 0 h 408"/>
                <a:gd name="T10" fmla="*/ 90 w 226"/>
                <a:gd name="T11" fmla="*/ 46 h 408"/>
                <a:gd name="T12" fmla="*/ 0 w 226"/>
                <a:gd name="T13" fmla="*/ 363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6" h="408">
                  <a:moveTo>
                    <a:pt x="0" y="363"/>
                  </a:moveTo>
                  <a:lnTo>
                    <a:pt x="45" y="408"/>
                  </a:lnTo>
                  <a:lnTo>
                    <a:pt x="136" y="363"/>
                  </a:lnTo>
                  <a:lnTo>
                    <a:pt x="226" y="46"/>
                  </a:lnTo>
                  <a:lnTo>
                    <a:pt x="181" y="0"/>
                  </a:lnTo>
                  <a:lnTo>
                    <a:pt x="90" y="46"/>
                  </a:lnTo>
                  <a:lnTo>
                    <a:pt x="0" y="363"/>
                  </a:lnTo>
                  <a:close/>
                </a:path>
              </a:pathLst>
            </a:custGeom>
            <a:noFill/>
            <a:ln w="6350">
              <a:solidFill>
                <a:srgbClr val="33CCCC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00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890" name="Freeform 3506">
              <a:extLst>
                <a:ext uri="{FF2B5EF4-FFF2-40B4-BE49-F238E27FC236}">
                  <a16:creationId xmlns:a16="http://schemas.microsoft.com/office/drawing/2014/main" id="{777803E9-E682-40C6-AF52-D0CD42BD6615}"/>
                </a:ext>
              </a:extLst>
            </p:cNvPr>
            <p:cNvSpPr>
              <a:spLocks/>
            </p:cNvSpPr>
            <p:nvPr/>
          </p:nvSpPr>
          <p:spPr bwMode="auto">
            <a:xfrm>
              <a:off x="5033" y="1002"/>
              <a:ext cx="57" cy="108"/>
            </a:xfrm>
            <a:custGeom>
              <a:avLst/>
              <a:gdLst>
                <a:gd name="T0" fmla="*/ 0 w 226"/>
                <a:gd name="T1" fmla="*/ 363 h 408"/>
                <a:gd name="T2" fmla="*/ 45 w 226"/>
                <a:gd name="T3" fmla="*/ 408 h 408"/>
                <a:gd name="T4" fmla="*/ 136 w 226"/>
                <a:gd name="T5" fmla="*/ 363 h 408"/>
                <a:gd name="T6" fmla="*/ 226 w 226"/>
                <a:gd name="T7" fmla="*/ 46 h 408"/>
                <a:gd name="T8" fmla="*/ 181 w 226"/>
                <a:gd name="T9" fmla="*/ 0 h 408"/>
                <a:gd name="T10" fmla="*/ 90 w 226"/>
                <a:gd name="T11" fmla="*/ 46 h 408"/>
                <a:gd name="T12" fmla="*/ 0 w 226"/>
                <a:gd name="T13" fmla="*/ 363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6" h="408">
                  <a:moveTo>
                    <a:pt x="0" y="363"/>
                  </a:moveTo>
                  <a:lnTo>
                    <a:pt x="45" y="408"/>
                  </a:lnTo>
                  <a:lnTo>
                    <a:pt x="136" y="363"/>
                  </a:lnTo>
                  <a:lnTo>
                    <a:pt x="226" y="46"/>
                  </a:lnTo>
                  <a:lnTo>
                    <a:pt x="181" y="0"/>
                  </a:lnTo>
                  <a:lnTo>
                    <a:pt x="90" y="46"/>
                  </a:lnTo>
                  <a:lnTo>
                    <a:pt x="0" y="363"/>
                  </a:lnTo>
                  <a:close/>
                </a:path>
              </a:pathLst>
            </a:custGeom>
            <a:noFill/>
            <a:ln w="6350">
              <a:solidFill>
                <a:srgbClr val="33CCCC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00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891" name="Freeform 3507">
              <a:extLst>
                <a:ext uri="{FF2B5EF4-FFF2-40B4-BE49-F238E27FC236}">
                  <a16:creationId xmlns:a16="http://schemas.microsoft.com/office/drawing/2014/main" id="{46C36C24-364F-4704-AB8E-7B1A6886B8E1}"/>
                </a:ext>
              </a:extLst>
            </p:cNvPr>
            <p:cNvSpPr>
              <a:spLocks/>
            </p:cNvSpPr>
            <p:nvPr/>
          </p:nvSpPr>
          <p:spPr bwMode="auto">
            <a:xfrm>
              <a:off x="4981" y="981"/>
              <a:ext cx="100" cy="27"/>
            </a:xfrm>
            <a:custGeom>
              <a:avLst/>
              <a:gdLst>
                <a:gd name="T0" fmla="*/ 91 w 363"/>
                <a:gd name="T1" fmla="*/ 0 h 91"/>
                <a:gd name="T2" fmla="*/ 0 w 363"/>
                <a:gd name="T3" fmla="*/ 45 h 91"/>
                <a:gd name="T4" fmla="*/ 45 w 363"/>
                <a:gd name="T5" fmla="*/ 91 h 91"/>
                <a:gd name="T6" fmla="*/ 272 w 363"/>
                <a:gd name="T7" fmla="*/ 91 h 91"/>
                <a:gd name="T8" fmla="*/ 363 w 363"/>
                <a:gd name="T9" fmla="*/ 45 h 91"/>
                <a:gd name="T10" fmla="*/ 318 w 363"/>
                <a:gd name="T11" fmla="*/ 0 h 91"/>
                <a:gd name="T12" fmla="*/ 91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91" y="0"/>
                  </a:moveTo>
                  <a:lnTo>
                    <a:pt x="0" y="45"/>
                  </a:lnTo>
                  <a:lnTo>
                    <a:pt x="45" y="91"/>
                  </a:lnTo>
                  <a:lnTo>
                    <a:pt x="272" y="91"/>
                  </a:lnTo>
                  <a:lnTo>
                    <a:pt x="363" y="45"/>
                  </a:lnTo>
                  <a:lnTo>
                    <a:pt x="318" y="0"/>
                  </a:lnTo>
                  <a:lnTo>
                    <a:pt x="91" y="0"/>
                  </a:lnTo>
                  <a:close/>
                </a:path>
              </a:pathLst>
            </a:custGeom>
            <a:noFill/>
            <a:ln w="6350">
              <a:solidFill>
                <a:srgbClr val="33CCCC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00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9892" name="Group 3508">
            <a:extLst>
              <a:ext uri="{FF2B5EF4-FFF2-40B4-BE49-F238E27FC236}">
                <a16:creationId xmlns:a16="http://schemas.microsoft.com/office/drawing/2014/main" id="{97390FB4-77B6-4346-87CF-ADC19B2E637B}"/>
              </a:ext>
            </a:extLst>
          </p:cNvPr>
          <p:cNvGrpSpPr>
            <a:grpSpLocks/>
          </p:cNvGrpSpPr>
          <p:nvPr/>
        </p:nvGrpSpPr>
        <p:grpSpPr bwMode="auto">
          <a:xfrm>
            <a:off x="3984625" y="1557338"/>
            <a:ext cx="269875" cy="431800"/>
            <a:chOff x="2510" y="981"/>
            <a:chExt cx="170" cy="272"/>
          </a:xfrm>
        </p:grpSpPr>
        <p:sp>
          <p:nvSpPr>
            <p:cNvPr id="19893" name="Freeform 3509">
              <a:extLst>
                <a:ext uri="{FF2B5EF4-FFF2-40B4-BE49-F238E27FC236}">
                  <a16:creationId xmlns:a16="http://schemas.microsoft.com/office/drawing/2014/main" id="{6551DE4C-5A6B-4CF7-A080-67D2D62C7B61}"/>
                </a:ext>
              </a:extLst>
            </p:cNvPr>
            <p:cNvSpPr>
              <a:spLocks/>
            </p:cNvSpPr>
            <p:nvPr/>
          </p:nvSpPr>
          <p:spPr bwMode="auto">
            <a:xfrm>
              <a:off x="2530" y="981"/>
              <a:ext cx="129" cy="34"/>
            </a:xfrm>
            <a:custGeom>
              <a:avLst/>
              <a:gdLst>
                <a:gd name="T0" fmla="*/ 45 w 363"/>
                <a:gd name="T1" fmla="*/ 0 h 91"/>
                <a:gd name="T2" fmla="*/ 0 w 363"/>
                <a:gd name="T3" fmla="*/ 46 h 91"/>
                <a:gd name="T4" fmla="*/ 45 w 363"/>
                <a:gd name="T5" fmla="*/ 91 h 91"/>
                <a:gd name="T6" fmla="*/ 318 w 363"/>
                <a:gd name="T7" fmla="*/ 91 h 91"/>
                <a:gd name="T8" fmla="*/ 363 w 363"/>
                <a:gd name="T9" fmla="*/ 46 h 91"/>
                <a:gd name="T10" fmla="*/ 318 w 363"/>
                <a:gd name="T11" fmla="*/ 0 h 91"/>
                <a:gd name="T12" fmla="*/ 45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45" y="0"/>
                  </a:moveTo>
                  <a:lnTo>
                    <a:pt x="0" y="46"/>
                  </a:lnTo>
                  <a:lnTo>
                    <a:pt x="45" y="91"/>
                  </a:lnTo>
                  <a:lnTo>
                    <a:pt x="318" y="91"/>
                  </a:lnTo>
                  <a:lnTo>
                    <a:pt x="363" y="46"/>
                  </a:lnTo>
                  <a:lnTo>
                    <a:pt x="318" y="0"/>
                  </a:lnTo>
                  <a:lnTo>
                    <a:pt x="45" y="0"/>
                  </a:lnTo>
                  <a:close/>
                </a:path>
              </a:pathLst>
            </a:custGeom>
            <a:noFill/>
            <a:ln w="6350">
              <a:solidFill>
                <a:srgbClr val="33CCCC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00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894" name="Freeform 3510">
              <a:extLst>
                <a:ext uri="{FF2B5EF4-FFF2-40B4-BE49-F238E27FC236}">
                  <a16:creationId xmlns:a16="http://schemas.microsoft.com/office/drawing/2014/main" id="{9486DD78-E9B3-4F51-A2A2-6D34A0B04954}"/>
                </a:ext>
              </a:extLst>
            </p:cNvPr>
            <p:cNvSpPr>
              <a:spLocks/>
            </p:cNvSpPr>
            <p:nvPr/>
          </p:nvSpPr>
          <p:spPr bwMode="auto">
            <a:xfrm>
              <a:off x="2530" y="1100"/>
              <a:ext cx="129" cy="34"/>
            </a:xfrm>
            <a:custGeom>
              <a:avLst/>
              <a:gdLst>
                <a:gd name="T0" fmla="*/ 45 w 363"/>
                <a:gd name="T1" fmla="*/ 0 h 91"/>
                <a:gd name="T2" fmla="*/ 0 w 363"/>
                <a:gd name="T3" fmla="*/ 46 h 91"/>
                <a:gd name="T4" fmla="*/ 45 w 363"/>
                <a:gd name="T5" fmla="*/ 91 h 91"/>
                <a:gd name="T6" fmla="*/ 318 w 363"/>
                <a:gd name="T7" fmla="*/ 91 h 91"/>
                <a:gd name="T8" fmla="*/ 363 w 363"/>
                <a:gd name="T9" fmla="*/ 46 h 91"/>
                <a:gd name="T10" fmla="*/ 318 w 363"/>
                <a:gd name="T11" fmla="*/ 0 h 91"/>
                <a:gd name="T12" fmla="*/ 45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45" y="0"/>
                  </a:moveTo>
                  <a:lnTo>
                    <a:pt x="0" y="46"/>
                  </a:lnTo>
                  <a:lnTo>
                    <a:pt x="45" y="91"/>
                  </a:lnTo>
                  <a:lnTo>
                    <a:pt x="318" y="91"/>
                  </a:lnTo>
                  <a:lnTo>
                    <a:pt x="363" y="46"/>
                  </a:lnTo>
                  <a:lnTo>
                    <a:pt x="318" y="0"/>
                  </a:lnTo>
                  <a:lnTo>
                    <a:pt x="45" y="0"/>
                  </a:lnTo>
                  <a:close/>
                </a:path>
              </a:pathLst>
            </a:custGeom>
            <a:noFill/>
            <a:ln w="6350">
              <a:solidFill>
                <a:srgbClr val="33CCCC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00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895" name="Freeform 3511">
              <a:extLst>
                <a:ext uri="{FF2B5EF4-FFF2-40B4-BE49-F238E27FC236}">
                  <a16:creationId xmlns:a16="http://schemas.microsoft.com/office/drawing/2014/main" id="{AFA27184-81A5-4304-AE1E-EB6964B4116E}"/>
                </a:ext>
              </a:extLst>
            </p:cNvPr>
            <p:cNvSpPr>
              <a:spLocks/>
            </p:cNvSpPr>
            <p:nvPr/>
          </p:nvSpPr>
          <p:spPr bwMode="auto">
            <a:xfrm>
              <a:off x="2530" y="1219"/>
              <a:ext cx="129" cy="34"/>
            </a:xfrm>
            <a:custGeom>
              <a:avLst/>
              <a:gdLst>
                <a:gd name="T0" fmla="*/ 45 w 363"/>
                <a:gd name="T1" fmla="*/ 0 h 91"/>
                <a:gd name="T2" fmla="*/ 0 w 363"/>
                <a:gd name="T3" fmla="*/ 46 h 91"/>
                <a:gd name="T4" fmla="*/ 45 w 363"/>
                <a:gd name="T5" fmla="*/ 91 h 91"/>
                <a:gd name="T6" fmla="*/ 318 w 363"/>
                <a:gd name="T7" fmla="*/ 91 h 91"/>
                <a:gd name="T8" fmla="*/ 363 w 363"/>
                <a:gd name="T9" fmla="*/ 46 h 91"/>
                <a:gd name="T10" fmla="*/ 318 w 363"/>
                <a:gd name="T11" fmla="*/ 0 h 91"/>
                <a:gd name="T12" fmla="*/ 45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45" y="0"/>
                  </a:moveTo>
                  <a:lnTo>
                    <a:pt x="0" y="46"/>
                  </a:lnTo>
                  <a:lnTo>
                    <a:pt x="45" y="91"/>
                  </a:lnTo>
                  <a:lnTo>
                    <a:pt x="318" y="91"/>
                  </a:lnTo>
                  <a:lnTo>
                    <a:pt x="363" y="46"/>
                  </a:lnTo>
                  <a:lnTo>
                    <a:pt x="318" y="0"/>
                  </a:lnTo>
                  <a:lnTo>
                    <a:pt x="45" y="0"/>
                  </a:lnTo>
                  <a:close/>
                </a:path>
              </a:pathLst>
            </a:custGeom>
            <a:noFill/>
            <a:ln w="6350">
              <a:solidFill>
                <a:srgbClr val="33CCCC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00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896" name="Freeform 3512">
              <a:extLst>
                <a:ext uri="{FF2B5EF4-FFF2-40B4-BE49-F238E27FC236}">
                  <a16:creationId xmlns:a16="http://schemas.microsoft.com/office/drawing/2014/main" id="{02AA58D0-ACFB-4B12-BDEC-1F4A7F4EF67C}"/>
                </a:ext>
              </a:extLst>
            </p:cNvPr>
            <p:cNvSpPr>
              <a:spLocks/>
            </p:cNvSpPr>
            <p:nvPr/>
          </p:nvSpPr>
          <p:spPr bwMode="auto">
            <a:xfrm>
              <a:off x="2510" y="1124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noFill/>
            <a:ln w="6350">
              <a:solidFill>
                <a:srgbClr val="33CCCC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00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897" name="Freeform 3513">
              <a:extLst>
                <a:ext uri="{FF2B5EF4-FFF2-40B4-BE49-F238E27FC236}">
                  <a16:creationId xmlns:a16="http://schemas.microsoft.com/office/drawing/2014/main" id="{2037ED87-221B-4174-9EE3-B61AEAAB22BA}"/>
                </a:ext>
              </a:extLst>
            </p:cNvPr>
            <p:cNvSpPr>
              <a:spLocks/>
            </p:cNvSpPr>
            <p:nvPr/>
          </p:nvSpPr>
          <p:spPr bwMode="auto">
            <a:xfrm>
              <a:off x="2646" y="1124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noFill/>
            <a:ln w="6350">
              <a:solidFill>
                <a:srgbClr val="33CCCC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00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898" name="Freeform 3514">
              <a:extLst>
                <a:ext uri="{FF2B5EF4-FFF2-40B4-BE49-F238E27FC236}">
                  <a16:creationId xmlns:a16="http://schemas.microsoft.com/office/drawing/2014/main" id="{7BDE32D9-A2C9-4808-B031-A47A9B2B5EEC}"/>
                </a:ext>
              </a:extLst>
            </p:cNvPr>
            <p:cNvSpPr>
              <a:spLocks/>
            </p:cNvSpPr>
            <p:nvPr/>
          </p:nvSpPr>
          <p:spPr bwMode="auto">
            <a:xfrm>
              <a:off x="2646" y="1002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noFill/>
            <a:ln w="6350">
              <a:solidFill>
                <a:srgbClr val="33CCCC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00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899" name="Freeform 3515">
              <a:extLst>
                <a:ext uri="{FF2B5EF4-FFF2-40B4-BE49-F238E27FC236}">
                  <a16:creationId xmlns:a16="http://schemas.microsoft.com/office/drawing/2014/main" id="{FD80461B-6396-422F-B93C-EED4F666298C}"/>
                </a:ext>
              </a:extLst>
            </p:cNvPr>
            <p:cNvSpPr>
              <a:spLocks/>
            </p:cNvSpPr>
            <p:nvPr/>
          </p:nvSpPr>
          <p:spPr bwMode="auto">
            <a:xfrm>
              <a:off x="2510" y="1002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noFill/>
            <a:ln w="6350">
              <a:solidFill>
                <a:srgbClr val="33CCCC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00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9900" name="Group 3516">
            <a:extLst>
              <a:ext uri="{FF2B5EF4-FFF2-40B4-BE49-F238E27FC236}">
                <a16:creationId xmlns:a16="http://schemas.microsoft.com/office/drawing/2014/main" id="{AD7E5454-1703-49F7-BD8D-D64CF079F090}"/>
              </a:ext>
            </a:extLst>
          </p:cNvPr>
          <p:cNvGrpSpPr>
            <a:grpSpLocks/>
          </p:cNvGrpSpPr>
          <p:nvPr/>
        </p:nvGrpSpPr>
        <p:grpSpPr bwMode="auto">
          <a:xfrm>
            <a:off x="8050213" y="1557338"/>
            <a:ext cx="319087" cy="431800"/>
            <a:chOff x="5071" y="981"/>
            <a:chExt cx="201" cy="272"/>
          </a:xfrm>
        </p:grpSpPr>
        <p:sp>
          <p:nvSpPr>
            <p:cNvPr id="19901" name="Freeform 3517">
              <a:extLst>
                <a:ext uri="{FF2B5EF4-FFF2-40B4-BE49-F238E27FC236}">
                  <a16:creationId xmlns:a16="http://schemas.microsoft.com/office/drawing/2014/main" id="{E4854E50-CD1A-4E2F-A14C-337E66FF72D9}"/>
                </a:ext>
              </a:extLst>
            </p:cNvPr>
            <p:cNvSpPr>
              <a:spLocks/>
            </p:cNvSpPr>
            <p:nvPr/>
          </p:nvSpPr>
          <p:spPr bwMode="auto">
            <a:xfrm>
              <a:off x="5071" y="1124"/>
              <a:ext cx="58" cy="108"/>
            </a:xfrm>
            <a:custGeom>
              <a:avLst/>
              <a:gdLst>
                <a:gd name="T0" fmla="*/ 0 w 226"/>
                <a:gd name="T1" fmla="*/ 363 h 408"/>
                <a:gd name="T2" fmla="*/ 45 w 226"/>
                <a:gd name="T3" fmla="*/ 408 h 408"/>
                <a:gd name="T4" fmla="*/ 136 w 226"/>
                <a:gd name="T5" fmla="*/ 363 h 408"/>
                <a:gd name="T6" fmla="*/ 226 w 226"/>
                <a:gd name="T7" fmla="*/ 46 h 408"/>
                <a:gd name="T8" fmla="*/ 181 w 226"/>
                <a:gd name="T9" fmla="*/ 0 h 408"/>
                <a:gd name="T10" fmla="*/ 90 w 226"/>
                <a:gd name="T11" fmla="*/ 46 h 408"/>
                <a:gd name="T12" fmla="*/ 0 w 226"/>
                <a:gd name="T13" fmla="*/ 363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6" h="408">
                  <a:moveTo>
                    <a:pt x="0" y="363"/>
                  </a:moveTo>
                  <a:lnTo>
                    <a:pt x="45" y="408"/>
                  </a:lnTo>
                  <a:lnTo>
                    <a:pt x="136" y="363"/>
                  </a:lnTo>
                  <a:lnTo>
                    <a:pt x="226" y="46"/>
                  </a:lnTo>
                  <a:lnTo>
                    <a:pt x="181" y="0"/>
                  </a:lnTo>
                  <a:lnTo>
                    <a:pt x="90" y="46"/>
                  </a:lnTo>
                  <a:lnTo>
                    <a:pt x="0" y="363"/>
                  </a:lnTo>
                  <a:close/>
                </a:path>
              </a:pathLst>
            </a:custGeom>
            <a:noFill/>
            <a:ln w="6350">
              <a:solidFill>
                <a:srgbClr val="33CCCC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00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902" name="Freeform 3518">
              <a:extLst>
                <a:ext uri="{FF2B5EF4-FFF2-40B4-BE49-F238E27FC236}">
                  <a16:creationId xmlns:a16="http://schemas.microsoft.com/office/drawing/2014/main" id="{C2110A4B-A904-43DA-B8AC-A1E0A2C3DC78}"/>
                </a:ext>
              </a:extLst>
            </p:cNvPr>
            <p:cNvSpPr>
              <a:spLocks/>
            </p:cNvSpPr>
            <p:nvPr/>
          </p:nvSpPr>
          <p:spPr bwMode="auto">
            <a:xfrm>
              <a:off x="5107" y="1002"/>
              <a:ext cx="57" cy="108"/>
            </a:xfrm>
            <a:custGeom>
              <a:avLst/>
              <a:gdLst>
                <a:gd name="T0" fmla="*/ 0 w 226"/>
                <a:gd name="T1" fmla="*/ 363 h 408"/>
                <a:gd name="T2" fmla="*/ 45 w 226"/>
                <a:gd name="T3" fmla="*/ 408 h 408"/>
                <a:gd name="T4" fmla="*/ 136 w 226"/>
                <a:gd name="T5" fmla="*/ 363 h 408"/>
                <a:gd name="T6" fmla="*/ 226 w 226"/>
                <a:gd name="T7" fmla="*/ 46 h 408"/>
                <a:gd name="T8" fmla="*/ 181 w 226"/>
                <a:gd name="T9" fmla="*/ 0 h 408"/>
                <a:gd name="T10" fmla="*/ 90 w 226"/>
                <a:gd name="T11" fmla="*/ 46 h 408"/>
                <a:gd name="T12" fmla="*/ 0 w 226"/>
                <a:gd name="T13" fmla="*/ 363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6" h="408">
                  <a:moveTo>
                    <a:pt x="0" y="363"/>
                  </a:moveTo>
                  <a:lnTo>
                    <a:pt x="45" y="408"/>
                  </a:lnTo>
                  <a:lnTo>
                    <a:pt x="136" y="363"/>
                  </a:lnTo>
                  <a:lnTo>
                    <a:pt x="226" y="46"/>
                  </a:lnTo>
                  <a:lnTo>
                    <a:pt x="181" y="0"/>
                  </a:lnTo>
                  <a:lnTo>
                    <a:pt x="90" y="46"/>
                  </a:lnTo>
                  <a:lnTo>
                    <a:pt x="0" y="363"/>
                  </a:lnTo>
                  <a:close/>
                </a:path>
              </a:pathLst>
            </a:custGeom>
            <a:noFill/>
            <a:ln w="6350">
              <a:solidFill>
                <a:srgbClr val="33CCCC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00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903" name="Freeform 3519">
              <a:extLst>
                <a:ext uri="{FF2B5EF4-FFF2-40B4-BE49-F238E27FC236}">
                  <a16:creationId xmlns:a16="http://schemas.microsoft.com/office/drawing/2014/main" id="{239A6662-9115-4A5A-9B96-615DB1C4D19A}"/>
                </a:ext>
              </a:extLst>
            </p:cNvPr>
            <p:cNvSpPr>
              <a:spLocks/>
            </p:cNvSpPr>
            <p:nvPr/>
          </p:nvSpPr>
          <p:spPr bwMode="auto">
            <a:xfrm>
              <a:off x="5179" y="1124"/>
              <a:ext cx="59" cy="108"/>
            </a:xfrm>
            <a:custGeom>
              <a:avLst/>
              <a:gdLst>
                <a:gd name="T0" fmla="*/ 0 w 226"/>
                <a:gd name="T1" fmla="*/ 363 h 408"/>
                <a:gd name="T2" fmla="*/ 45 w 226"/>
                <a:gd name="T3" fmla="*/ 408 h 408"/>
                <a:gd name="T4" fmla="*/ 136 w 226"/>
                <a:gd name="T5" fmla="*/ 363 h 408"/>
                <a:gd name="T6" fmla="*/ 226 w 226"/>
                <a:gd name="T7" fmla="*/ 46 h 408"/>
                <a:gd name="T8" fmla="*/ 181 w 226"/>
                <a:gd name="T9" fmla="*/ 0 h 408"/>
                <a:gd name="T10" fmla="*/ 90 w 226"/>
                <a:gd name="T11" fmla="*/ 46 h 408"/>
                <a:gd name="T12" fmla="*/ 0 w 226"/>
                <a:gd name="T13" fmla="*/ 363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6" h="408">
                  <a:moveTo>
                    <a:pt x="0" y="363"/>
                  </a:moveTo>
                  <a:lnTo>
                    <a:pt x="45" y="408"/>
                  </a:lnTo>
                  <a:lnTo>
                    <a:pt x="136" y="363"/>
                  </a:lnTo>
                  <a:lnTo>
                    <a:pt x="226" y="46"/>
                  </a:lnTo>
                  <a:lnTo>
                    <a:pt x="181" y="0"/>
                  </a:lnTo>
                  <a:lnTo>
                    <a:pt x="90" y="46"/>
                  </a:lnTo>
                  <a:lnTo>
                    <a:pt x="0" y="363"/>
                  </a:lnTo>
                  <a:close/>
                </a:path>
              </a:pathLst>
            </a:custGeom>
            <a:noFill/>
            <a:ln w="6350">
              <a:solidFill>
                <a:srgbClr val="33CCCC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00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904" name="Freeform 3520">
              <a:extLst>
                <a:ext uri="{FF2B5EF4-FFF2-40B4-BE49-F238E27FC236}">
                  <a16:creationId xmlns:a16="http://schemas.microsoft.com/office/drawing/2014/main" id="{6D49FAFB-EE89-4A4D-B124-A3FAB3CB41A2}"/>
                </a:ext>
              </a:extLst>
            </p:cNvPr>
            <p:cNvSpPr>
              <a:spLocks/>
            </p:cNvSpPr>
            <p:nvPr/>
          </p:nvSpPr>
          <p:spPr bwMode="auto">
            <a:xfrm>
              <a:off x="5215" y="1002"/>
              <a:ext cx="57" cy="108"/>
            </a:xfrm>
            <a:custGeom>
              <a:avLst/>
              <a:gdLst>
                <a:gd name="T0" fmla="*/ 0 w 226"/>
                <a:gd name="T1" fmla="*/ 363 h 408"/>
                <a:gd name="T2" fmla="*/ 45 w 226"/>
                <a:gd name="T3" fmla="*/ 408 h 408"/>
                <a:gd name="T4" fmla="*/ 136 w 226"/>
                <a:gd name="T5" fmla="*/ 363 h 408"/>
                <a:gd name="T6" fmla="*/ 226 w 226"/>
                <a:gd name="T7" fmla="*/ 46 h 408"/>
                <a:gd name="T8" fmla="*/ 181 w 226"/>
                <a:gd name="T9" fmla="*/ 0 h 408"/>
                <a:gd name="T10" fmla="*/ 90 w 226"/>
                <a:gd name="T11" fmla="*/ 46 h 408"/>
                <a:gd name="T12" fmla="*/ 0 w 226"/>
                <a:gd name="T13" fmla="*/ 363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6" h="408">
                  <a:moveTo>
                    <a:pt x="0" y="363"/>
                  </a:moveTo>
                  <a:lnTo>
                    <a:pt x="45" y="408"/>
                  </a:lnTo>
                  <a:lnTo>
                    <a:pt x="136" y="363"/>
                  </a:lnTo>
                  <a:lnTo>
                    <a:pt x="226" y="46"/>
                  </a:lnTo>
                  <a:lnTo>
                    <a:pt x="181" y="0"/>
                  </a:lnTo>
                  <a:lnTo>
                    <a:pt x="90" y="46"/>
                  </a:lnTo>
                  <a:lnTo>
                    <a:pt x="0" y="363"/>
                  </a:lnTo>
                  <a:close/>
                </a:path>
              </a:pathLst>
            </a:custGeom>
            <a:noFill/>
            <a:ln w="6350">
              <a:solidFill>
                <a:srgbClr val="33CCCC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00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905" name="Freeform 3521">
              <a:extLst>
                <a:ext uri="{FF2B5EF4-FFF2-40B4-BE49-F238E27FC236}">
                  <a16:creationId xmlns:a16="http://schemas.microsoft.com/office/drawing/2014/main" id="{52C58E26-AE40-4BEC-AE68-2703527FE95A}"/>
                </a:ext>
              </a:extLst>
            </p:cNvPr>
            <p:cNvSpPr>
              <a:spLocks/>
            </p:cNvSpPr>
            <p:nvPr/>
          </p:nvSpPr>
          <p:spPr bwMode="auto">
            <a:xfrm>
              <a:off x="5122" y="1103"/>
              <a:ext cx="100" cy="28"/>
            </a:xfrm>
            <a:custGeom>
              <a:avLst/>
              <a:gdLst>
                <a:gd name="T0" fmla="*/ 91 w 363"/>
                <a:gd name="T1" fmla="*/ 0 h 91"/>
                <a:gd name="T2" fmla="*/ 0 w 363"/>
                <a:gd name="T3" fmla="*/ 45 h 91"/>
                <a:gd name="T4" fmla="*/ 45 w 363"/>
                <a:gd name="T5" fmla="*/ 91 h 91"/>
                <a:gd name="T6" fmla="*/ 272 w 363"/>
                <a:gd name="T7" fmla="*/ 91 h 91"/>
                <a:gd name="T8" fmla="*/ 363 w 363"/>
                <a:gd name="T9" fmla="*/ 45 h 91"/>
                <a:gd name="T10" fmla="*/ 318 w 363"/>
                <a:gd name="T11" fmla="*/ 0 h 91"/>
                <a:gd name="T12" fmla="*/ 91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91" y="0"/>
                  </a:moveTo>
                  <a:lnTo>
                    <a:pt x="0" y="45"/>
                  </a:lnTo>
                  <a:lnTo>
                    <a:pt x="45" y="91"/>
                  </a:lnTo>
                  <a:lnTo>
                    <a:pt x="272" y="91"/>
                  </a:lnTo>
                  <a:lnTo>
                    <a:pt x="363" y="45"/>
                  </a:lnTo>
                  <a:lnTo>
                    <a:pt x="318" y="0"/>
                  </a:lnTo>
                  <a:lnTo>
                    <a:pt x="91" y="0"/>
                  </a:lnTo>
                  <a:close/>
                </a:path>
              </a:pathLst>
            </a:custGeom>
            <a:noFill/>
            <a:ln w="6350">
              <a:solidFill>
                <a:srgbClr val="33CCCC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00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906" name="Freeform 3522">
              <a:extLst>
                <a:ext uri="{FF2B5EF4-FFF2-40B4-BE49-F238E27FC236}">
                  <a16:creationId xmlns:a16="http://schemas.microsoft.com/office/drawing/2014/main" id="{D64C73F6-756D-4864-B573-655EB5CD1B74}"/>
                </a:ext>
              </a:extLst>
            </p:cNvPr>
            <p:cNvSpPr>
              <a:spLocks/>
            </p:cNvSpPr>
            <p:nvPr/>
          </p:nvSpPr>
          <p:spPr bwMode="auto">
            <a:xfrm>
              <a:off x="5082" y="1226"/>
              <a:ext cx="99" cy="27"/>
            </a:xfrm>
            <a:custGeom>
              <a:avLst/>
              <a:gdLst>
                <a:gd name="T0" fmla="*/ 91 w 363"/>
                <a:gd name="T1" fmla="*/ 0 h 91"/>
                <a:gd name="T2" fmla="*/ 0 w 363"/>
                <a:gd name="T3" fmla="*/ 45 h 91"/>
                <a:gd name="T4" fmla="*/ 45 w 363"/>
                <a:gd name="T5" fmla="*/ 91 h 91"/>
                <a:gd name="T6" fmla="*/ 272 w 363"/>
                <a:gd name="T7" fmla="*/ 91 h 91"/>
                <a:gd name="T8" fmla="*/ 363 w 363"/>
                <a:gd name="T9" fmla="*/ 45 h 91"/>
                <a:gd name="T10" fmla="*/ 318 w 363"/>
                <a:gd name="T11" fmla="*/ 0 h 91"/>
                <a:gd name="T12" fmla="*/ 91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91" y="0"/>
                  </a:moveTo>
                  <a:lnTo>
                    <a:pt x="0" y="45"/>
                  </a:lnTo>
                  <a:lnTo>
                    <a:pt x="45" y="91"/>
                  </a:lnTo>
                  <a:lnTo>
                    <a:pt x="272" y="91"/>
                  </a:lnTo>
                  <a:lnTo>
                    <a:pt x="363" y="45"/>
                  </a:lnTo>
                  <a:lnTo>
                    <a:pt x="318" y="0"/>
                  </a:lnTo>
                  <a:lnTo>
                    <a:pt x="91" y="0"/>
                  </a:lnTo>
                  <a:close/>
                </a:path>
              </a:pathLst>
            </a:custGeom>
            <a:noFill/>
            <a:ln w="6350">
              <a:solidFill>
                <a:srgbClr val="33CCCC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00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907" name="Freeform 3523">
              <a:extLst>
                <a:ext uri="{FF2B5EF4-FFF2-40B4-BE49-F238E27FC236}">
                  <a16:creationId xmlns:a16="http://schemas.microsoft.com/office/drawing/2014/main" id="{8BF7E51A-2E13-4E6A-8F52-579D6365994D}"/>
                </a:ext>
              </a:extLst>
            </p:cNvPr>
            <p:cNvSpPr>
              <a:spLocks/>
            </p:cNvSpPr>
            <p:nvPr/>
          </p:nvSpPr>
          <p:spPr bwMode="auto">
            <a:xfrm>
              <a:off x="5163" y="981"/>
              <a:ext cx="100" cy="27"/>
            </a:xfrm>
            <a:custGeom>
              <a:avLst/>
              <a:gdLst>
                <a:gd name="T0" fmla="*/ 91 w 363"/>
                <a:gd name="T1" fmla="*/ 0 h 91"/>
                <a:gd name="T2" fmla="*/ 0 w 363"/>
                <a:gd name="T3" fmla="*/ 45 h 91"/>
                <a:gd name="T4" fmla="*/ 45 w 363"/>
                <a:gd name="T5" fmla="*/ 91 h 91"/>
                <a:gd name="T6" fmla="*/ 272 w 363"/>
                <a:gd name="T7" fmla="*/ 91 h 91"/>
                <a:gd name="T8" fmla="*/ 363 w 363"/>
                <a:gd name="T9" fmla="*/ 45 h 91"/>
                <a:gd name="T10" fmla="*/ 318 w 363"/>
                <a:gd name="T11" fmla="*/ 0 h 91"/>
                <a:gd name="T12" fmla="*/ 91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91" y="0"/>
                  </a:moveTo>
                  <a:lnTo>
                    <a:pt x="0" y="45"/>
                  </a:lnTo>
                  <a:lnTo>
                    <a:pt x="45" y="91"/>
                  </a:lnTo>
                  <a:lnTo>
                    <a:pt x="272" y="91"/>
                  </a:lnTo>
                  <a:lnTo>
                    <a:pt x="363" y="45"/>
                  </a:lnTo>
                  <a:lnTo>
                    <a:pt x="318" y="0"/>
                  </a:lnTo>
                  <a:lnTo>
                    <a:pt x="91" y="0"/>
                  </a:lnTo>
                  <a:close/>
                </a:path>
              </a:pathLst>
            </a:custGeom>
            <a:noFill/>
            <a:ln w="6350">
              <a:solidFill>
                <a:srgbClr val="33CCCC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00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9908" name="Group 3524">
            <a:extLst>
              <a:ext uri="{FF2B5EF4-FFF2-40B4-BE49-F238E27FC236}">
                <a16:creationId xmlns:a16="http://schemas.microsoft.com/office/drawing/2014/main" id="{21FA4850-7FD2-49C7-A390-BAE86E9AE305}"/>
              </a:ext>
            </a:extLst>
          </p:cNvPr>
          <p:cNvGrpSpPr>
            <a:grpSpLocks/>
          </p:cNvGrpSpPr>
          <p:nvPr/>
        </p:nvGrpSpPr>
        <p:grpSpPr bwMode="auto">
          <a:xfrm>
            <a:off x="4308475" y="1557338"/>
            <a:ext cx="269875" cy="431800"/>
            <a:chOff x="2714" y="981"/>
            <a:chExt cx="170" cy="272"/>
          </a:xfrm>
        </p:grpSpPr>
        <p:sp>
          <p:nvSpPr>
            <p:cNvPr id="19909" name="Freeform 3525">
              <a:extLst>
                <a:ext uri="{FF2B5EF4-FFF2-40B4-BE49-F238E27FC236}">
                  <a16:creationId xmlns:a16="http://schemas.microsoft.com/office/drawing/2014/main" id="{9DCF8FE9-AFA1-44D1-A9D8-722FE668A691}"/>
                </a:ext>
              </a:extLst>
            </p:cNvPr>
            <p:cNvSpPr>
              <a:spLocks/>
            </p:cNvSpPr>
            <p:nvPr/>
          </p:nvSpPr>
          <p:spPr bwMode="auto">
            <a:xfrm>
              <a:off x="2734" y="981"/>
              <a:ext cx="129" cy="34"/>
            </a:xfrm>
            <a:custGeom>
              <a:avLst/>
              <a:gdLst>
                <a:gd name="T0" fmla="*/ 45 w 363"/>
                <a:gd name="T1" fmla="*/ 0 h 91"/>
                <a:gd name="T2" fmla="*/ 0 w 363"/>
                <a:gd name="T3" fmla="*/ 46 h 91"/>
                <a:gd name="T4" fmla="*/ 45 w 363"/>
                <a:gd name="T5" fmla="*/ 91 h 91"/>
                <a:gd name="T6" fmla="*/ 318 w 363"/>
                <a:gd name="T7" fmla="*/ 91 h 91"/>
                <a:gd name="T8" fmla="*/ 363 w 363"/>
                <a:gd name="T9" fmla="*/ 46 h 91"/>
                <a:gd name="T10" fmla="*/ 318 w 363"/>
                <a:gd name="T11" fmla="*/ 0 h 91"/>
                <a:gd name="T12" fmla="*/ 45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45" y="0"/>
                  </a:moveTo>
                  <a:lnTo>
                    <a:pt x="0" y="46"/>
                  </a:lnTo>
                  <a:lnTo>
                    <a:pt x="45" y="91"/>
                  </a:lnTo>
                  <a:lnTo>
                    <a:pt x="318" y="91"/>
                  </a:lnTo>
                  <a:lnTo>
                    <a:pt x="363" y="46"/>
                  </a:lnTo>
                  <a:lnTo>
                    <a:pt x="318" y="0"/>
                  </a:lnTo>
                  <a:lnTo>
                    <a:pt x="45" y="0"/>
                  </a:lnTo>
                  <a:close/>
                </a:path>
              </a:pathLst>
            </a:custGeom>
            <a:noFill/>
            <a:ln w="6350">
              <a:solidFill>
                <a:srgbClr val="33CCCC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00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910" name="Freeform 3526">
              <a:extLst>
                <a:ext uri="{FF2B5EF4-FFF2-40B4-BE49-F238E27FC236}">
                  <a16:creationId xmlns:a16="http://schemas.microsoft.com/office/drawing/2014/main" id="{F7FEB273-837A-454C-B883-9804F3FE52C7}"/>
                </a:ext>
              </a:extLst>
            </p:cNvPr>
            <p:cNvSpPr>
              <a:spLocks/>
            </p:cNvSpPr>
            <p:nvPr/>
          </p:nvSpPr>
          <p:spPr bwMode="auto">
            <a:xfrm>
              <a:off x="2734" y="1100"/>
              <a:ext cx="129" cy="34"/>
            </a:xfrm>
            <a:custGeom>
              <a:avLst/>
              <a:gdLst>
                <a:gd name="T0" fmla="*/ 45 w 363"/>
                <a:gd name="T1" fmla="*/ 0 h 91"/>
                <a:gd name="T2" fmla="*/ 0 w 363"/>
                <a:gd name="T3" fmla="*/ 46 h 91"/>
                <a:gd name="T4" fmla="*/ 45 w 363"/>
                <a:gd name="T5" fmla="*/ 91 h 91"/>
                <a:gd name="T6" fmla="*/ 318 w 363"/>
                <a:gd name="T7" fmla="*/ 91 h 91"/>
                <a:gd name="T8" fmla="*/ 363 w 363"/>
                <a:gd name="T9" fmla="*/ 46 h 91"/>
                <a:gd name="T10" fmla="*/ 318 w 363"/>
                <a:gd name="T11" fmla="*/ 0 h 91"/>
                <a:gd name="T12" fmla="*/ 45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45" y="0"/>
                  </a:moveTo>
                  <a:lnTo>
                    <a:pt x="0" y="46"/>
                  </a:lnTo>
                  <a:lnTo>
                    <a:pt x="45" y="91"/>
                  </a:lnTo>
                  <a:lnTo>
                    <a:pt x="318" y="91"/>
                  </a:lnTo>
                  <a:lnTo>
                    <a:pt x="363" y="46"/>
                  </a:lnTo>
                  <a:lnTo>
                    <a:pt x="318" y="0"/>
                  </a:lnTo>
                  <a:lnTo>
                    <a:pt x="45" y="0"/>
                  </a:lnTo>
                  <a:close/>
                </a:path>
              </a:pathLst>
            </a:custGeom>
            <a:noFill/>
            <a:ln w="6350">
              <a:solidFill>
                <a:srgbClr val="33CCCC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00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911" name="Freeform 3527">
              <a:extLst>
                <a:ext uri="{FF2B5EF4-FFF2-40B4-BE49-F238E27FC236}">
                  <a16:creationId xmlns:a16="http://schemas.microsoft.com/office/drawing/2014/main" id="{A145180F-4984-4099-95E9-F455D40AAC95}"/>
                </a:ext>
              </a:extLst>
            </p:cNvPr>
            <p:cNvSpPr>
              <a:spLocks/>
            </p:cNvSpPr>
            <p:nvPr/>
          </p:nvSpPr>
          <p:spPr bwMode="auto">
            <a:xfrm>
              <a:off x="2734" y="1219"/>
              <a:ext cx="129" cy="34"/>
            </a:xfrm>
            <a:custGeom>
              <a:avLst/>
              <a:gdLst>
                <a:gd name="T0" fmla="*/ 45 w 363"/>
                <a:gd name="T1" fmla="*/ 0 h 91"/>
                <a:gd name="T2" fmla="*/ 0 w 363"/>
                <a:gd name="T3" fmla="*/ 46 h 91"/>
                <a:gd name="T4" fmla="*/ 45 w 363"/>
                <a:gd name="T5" fmla="*/ 91 h 91"/>
                <a:gd name="T6" fmla="*/ 318 w 363"/>
                <a:gd name="T7" fmla="*/ 91 h 91"/>
                <a:gd name="T8" fmla="*/ 363 w 363"/>
                <a:gd name="T9" fmla="*/ 46 h 91"/>
                <a:gd name="T10" fmla="*/ 318 w 363"/>
                <a:gd name="T11" fmla="*/ 0 h 91"/>
                <a:gd name="T12" fmla="*/ 45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45" y="0"/>
                  </a:moveTo>
                  <a:lnTo>
                    <a:pt x="0" y="46"/>
                  </a:lnTo>
                  <a:lnTo>
                    <a:pt x="45" y="91"/>
                  </a:lnTo>
                  <a:lnTo>
                    <a:pt x="318" y="91"/>
                  </a:lnTo>
                  <a:lnTo>
                    <a:pt x="363" y="46"/>
                  </a:lnTo>
                  <a:lnTo>
                    <a:pt x="318" y="0"/>
                  </a:lnTo>
                  <a:lnTo>
                    <a:pt x="45" y="0"/>
                  </a:lnTo>
                  <a:close/>
                </a:path>
              </a:pathLst>
            </a:custGeom>
            <a:noFill/>
            <a:ln w="6350">
              <a:solidFill>
                <a:srgbClr val="33CCCC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00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912" name="Freeform 3528">
              <a:extLst>
                <a:ext uri="{FF2B5EF4-FFF2-40B4-BE49-F238E27FC236}">
                  <a16:creationId xmlns:a16="http://schemas.microsoft.com/office/drawing/2014/main" id="{AA675C30-7C45-4906-8E24-129A6E8FE8F8}"/>
                </a:ext>
              </a:extLst>
            </p:cNvPr>
            <p:cNvSpPr>
              <a:spLocks/>
            </p:cNvSpPr>
            <p:nvPr/>
          </p:nvSpPr>
          <p:spPr bwMode="auto">
            <a:xfrm>
              <a:off x="2850" y="1124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noFill/>
            <a:ln w="6350">
              <a:solidFill>
                <a:srgbClr val="33CCCC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00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913" name="Freeform 3529">
              <a:extLst>
                <a:ext uri="{FF2B5EF4-FFF2-40B4-BE49-F238E27FC236}">
                  <a16:creationId xmlns:a16="http://schemas.microsoft.com/office/drawing/2014/main" id="{ADE11841-964F-4D37-86FF-18C4DA3866AE}"/>
                </a:ext>
              </a:extLst>
            </p:cNvPr>
            <p:cNvSpPr>
              <a:spLocks/>
            </p:cNvSpPr>
            <p:nvPr/>
          </p:nvSpPr>
          <p:spPr bwMode="auto">
            <a:xfrm>
              <a:off x="2850" y="1002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noFill/>
            <a:ln w="6350">
              <a:solidFill>
                <a:srgbClr val="33CCCC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00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914" name="Freeform 3530">
              <a:extLst>
                <a:ext uri="{FF2B5EF4-FFF2-40B4-BE49-F238E27FC236}">
                  <a16:creationId xmlns:a16="http://schemas.microsoft.com/office/drawing/2014/main" id="{5D42ED29-DB9E-4B32-B1B9-8F2DBC28154D}"/>
                </a:ext>
              </a:extLst>
            </p:cNvPr>
            <p:cNvSpPr>
              <a:spLocks/>
            </p:cNvSpPr>
            <p:nvPr/>
          </p:nvSpPr>
          <p:spPr bwMode="auto">
            <a:xfrm>
              <a:off x="2714" y="1002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noFill/>
            <a:ln w="6350">
              <a:solidFill>
                <a:srgbClr val="33CCCC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00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9915" name="Group 3531">
            <a:extLst>
              <a:ext uri="{FF2B5EF4-FFF2-40B4-BE49-F238E27FC236}">
                <a16:creationId xmlns:a16="http://schemas.microsoft.com/office/drawing/2014/main" id="{F5197CE0-871F-4496-BEC6-D1B92B6DA825}"/>
              </a:ext>
            </a:extLst>
          </p:cNvPr>
          <p:cNvGrpSpPr>
            <a:grpSpLocks/>
          </p:cNvGrpSpPr>
          <p:nvPr/>
        </p:nvGrpSpPr>
        <p:grpSpPr bwMode="auto">
          <a:xfrm>
            <a:off x="8355013" y="1557338"/>
            <a:ext cx="301625" cy="431800"/>
            <a:chOff x="5263" y="981"/>
            <a:chExt cx="190" cy="272"/>
          </a:xfrm>
        </p:grpSpPr>
        <p:sp>
          <p:nvSpPr>
            <p:cNvPr id="19916" name="Freeform 3532">
              <a:extLst>
                <a:ext uri="{FF2B5EF4-FFF2-40B4-BE49-F238E27FC236}">
                  <a16:creationId xmlns:a16="http://schemas.microsoft.com/office/drawing/2014/main" id="{5FFCF3CD-4013-4E1F-A415-BFEB76DE166B}"/>
                </a:ext>
              </a:extLst>
            </p:cNvPr>
            <p:cNvSpPr>
              <a:spLocks/>
            </p:cNvSpPr>
            <p:nvPr/>
          </p:nvSpPr>
          <p:spPr bwMode="auto">
            <a:xfrm>
              <a:off x="5288" y="1002"/>
              <a:ext cx="57" cy="108"/>
            </a:xfrm>
            <a:custGeom>
              <a:avLst/>
              <a:gdLst>
                <a:gd name="T0" fmla="*/ 0 w 226"/>
                <a:gd name="T1" fmla="*/ 363 h 408"/>
                <a:gd name="T2" fmla="*/ 45 w 226"/>
                <a:gd name="T3" fmla="*/ 408 h 408"/>
                <a:gd name="T4" fmla="*/ 136 w 226"/>
                <a:gd name="T5" fmla="*/ 363 h 408"/>
                <a:gd name="T6" fmla="*/ 226 w 226"/>
                <a:gd name="T7" fmla="*/ 46 h 408"/>
                <a:gd name="T8" fmla="*/ 181 w 226"/>
                <a:gd name="T9" fmla="*/ 0 h 408"/>
                <a:gd name="T10" fmla="*/ 90 w 226"/>
                <a:gd name="T11" fmla="*/ 46 h 408"/>
                <a:gd name="T12" fmla="*/ 0 w 226"/>
                <a:gd name="T13" fmla="*/ 363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6" h="408">
                  <a:moveTo>
                    <a:pt x="0" y="363"/>
                  </a:moveTo>
                  <a:lnTo>
                    <a:pt x="45" y="408"/>
                  </a:lnTo>
                  <a:lnTo>
                    <a:pt x="136" y="363"/>
                  </a:lnTo>
                  <a:lnTo>
                    <a:pt x="226" y="46"/>
                  </a:lnTo>
                  <a:lnTo>
                    <a:pt x="181" y="0"/>
                  </a:lnTo>
                  <a:lnTo>
                    <a:pt x="90" y="46"/>
                  </a:lnTo>
                  <a:lnTo>
                    <a:pt x="0" y="363"/>
                  </a:lnTo>
                  <a:close/>
                </a:path>
              </a:pathLst>
            </a:custGeom>
            <a:noFill/>
            <a:ln w="6350">
              <a:solidFill>
                <a:srgbClr val="33CCCC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00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917" name="Freeform 3533">
              <a:extLst>
                <a:ext uri="{FF2B5EF4-FFF2-40B4-BE49-F238E27FC236}">
                  <a16:creationId xmlns:a16="http://schemas.microsoft.com/office/drawing/2014/main" id="{CED9CA95-DED1-460D-9E6C-DF2EA9C85DF1}"/>
                </a:ext>
              </a:extLst>
            </p:cNvPr>
            <p:cNvSpPr>
              <a:spLocks/>
            </p:cNvSpPr>
            <p:nvPr/>
          </p:nvSpPr>
          <p:spPr bwMode="auto">
            <a:xfrm>
              <a:off x="5360" y="1124"/>
              <a:ext cx="59" cy="108"/>
            </a:xfrm>
            <a:custGeom>
              <a:avLst/>
              <a:gdLst>
                <a:gd name="T0" fmla="*/ 0 w 226"/>
                <a:gd name="T1" fmla="*/ 363 h 408"/>
                <a:gd name="T2" fmla="*/ 45 w 226"/>
                <a:gd name="T3" fmla="*/ 408 h 408"/>
                <a:gd name="T4" fmla="*/ 136 w 226"/>
                <a:gd name="T5" fmla="*/ 363 h 408"/>
                <a:gd name="T6" fmla="*/ 226 w 226"/>
                <a:gd name="T7" fmla="*/ 46 h 408"/>
                <a:gd name="T8" fmla="*/ 181 w 226"/>
                <a:gd name="T9" fmla="*/ 0 h 408"/>
                <a:gd name="T10" fmla="*/ 90 w 226"/>
                <a:gd name="T11" fmla="*/ 46 h 408"/>
                <a:gd name="T12" fmla="*/ 0 w 226"/>
                <a:gd name="T13" fmla="*/ 363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6" h="408">
                  <a:moveTo>
                    <a:pt x="0" y="363"/>
                  </a:moveTo>
                  <a:lnTo>
                    <a:pt x="45" y="408"/>
                  </a:lnTo>
                  <a:lnTo>
                    <a:pt x="136" y="363"/>
                  </a:lnTo>
                  <a:lnTo>
                    <a:pt x="226" y="46"/>
                  </a:lnTo>
                  <a:lnTo>
                    <a:pt x="181" y="0"/>
                  </a:lnTo>
                  <a:lnTo>
                    <a:pt x="90" y="46"/>
                  </a:lnTo>
                  <a:lnTo>
                    <a:pt x="0" y="363"/>
                  </a:lnTo>
                  <a:close/>
                </a:path>
              </a:pathLst>
            </a:custGeom>
            <a:noFill/>
            <a:ln w="6350">
              <a:solidFill>
                <a:srgbClr val="33CCCC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00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918" name="Freeform 3534">
              <a:extLst>
                <a:ext uri="{FF2B5EF4-FFF2-40B4-BE49-F238E27FC236}">
                  <a16:creationId xmlns:a16="http://schemas.microsoft.com/office/drawing/2014/main" id="{1787E3ED-2900-455D-AE68-6EC7846957F9}"/>
                </a:ext>
              </a:extLst>
            </p:cNvPr>
            <p:cNvSpPr>
              <a:spLocks/>
            </p:cNvSpPr>
            <p:nvPr/>
          </p:nvSpPr>
          <p:spPr bwMode="auto">
            <a:xfrm>
              <a:off x="5396" y="1002"/>
              <a:ext cx="57" cy="108"/>
            </a:xfrm>
            <a:custGeom>
              <a:avLst/>
              <a:gdLst>
                <a:gd name="T0" fmla="*/ 0 w 226"/>
                <a:gd name="T1" fmla="*/ 363 h 408"/>
                <a:gd name="T2" fmla="*/ 45 w 226"/>
                <a:gd name="T3" fmla="*/ 408 h 408"/>
                <a:gd name="T4" fmla="*/ 136 w 226"/>
                <a:gd name="T5" fmla="*/ 363 h 408"/>
                <a:gd name="T6" fmla="*/ 226 w 226"/>
                <a:gd name="T7" fmla="*/ 46 h 408"/>
                <a:gd name="T8" fmla="*/ 181 w 226"/>
                <a:gd name="T9" fmla="*/ 0 h 408"/>
                <a:gd name="T10" fmla="*/ 90 w 226"/>
                <a:gd name="T11" fmla="*/ 46 h 408"/>
                <a:gd name="T12" fmla="*/ 0 w 226"/>
                <a:gd name="T13" fmla="*/ 363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6" h="408">
                  <a:moveTo>
                    <a:pt x="0" y="363"/>
                  </a:moveTo>
                  <a:lnTo>
                    <a:pt x="45" y="408"/>
                  </a:lnTo>
                  <a:lnTo>
                    <a:pt x="136" y="363"/>
                  </a:lnTo>
                  <a:lnTo>
                    <a:pt x="226" y="46"/>
                  </a:lnTo>
                  <a:lnTo>
                    <a:pt x="181" y="0"/>
                  </a:lnTo>
                  <a:lnTo>
                    <a:pt x="90" y="46"/>
                  </a:lnTo>
                  <a:lnTo>
                    <a:pt x="0" y="363"/>
                  </a:lnTo>
                  <a:close/>
                </a:path>
              </a:pathLst>
            </a:custGeom>
            <a:noFill/>
            <a:ln w="6350">
              <a:solidFill>
                <a:srgbClr val="33CCCC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00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919" name="Freeform 3535">
              <a:extLst>
                <a:ext uri="{FF2B5EF4-FFF2-40B4-BE49-F238E27FC236}">
                  <a16:creationId xmlns:a16="http://schemas.microsoft.com/office/drawing/2014/main" id="{AA3D1D53-2EE7-47A9-8223-FBF3F54E2673}"/>
                </a:ext>
              </a:extLst>
            </p:cNvPr>
            <p:cNvSpPr>
              <a:spLocks/>
            </p:cNvSpPr>
            <p:nvPr/>
          </p:nvSpPr>
          <p:spPr bwMode="auto">
            <a:xfrm>
              <a:off x="5303" y="1103"/>
              <a:ext cx="100" cy="28"/>
            </a:xfrm>
            <a:custGeom>
              <a:avLst/>
              <a:gdLst>
                <a:gd name="T0" fmla="*/ 91 w 363"/>
                <a:gd name="T1" fmla="*/ 0 h 91"/>
                <a:gd name="T2" fmla="*/ 0 w 363"/>
                <a:gd name="T3" fmla="*/ 45 h 91"/>
                <a:gd name="T4" fmla="*/ 45 w 363"/>
                <a:gd name="T5" fmla="*/ 91 h 91"/>
                <a:gd name="T6" fmla="*/ 272 w 363"/>
                <a:gd name="T7" fmla="*/ 91 h 91"/>
                <a:gd name="T8" fmla="*/ 363 w 363"/>
                <a:gd name="T9" fmla="*/ 45 h 91"/>
                <a:gd name="T10" fmla="*/ 318 w 363"/>
                <a:gd name="T11" fmla="*/ 0 h 91"/>
                <a:gd name="T12" fmla="*/ 91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91" y="0"/>
                  </a:moveTo>
                  <a:lnTo>
                    <a:pt x="0" y="45"/>
                  </a:lnTo>
                  <a:lnTo>
                    <a:pt x="45" y="91"/>
                  </a:lnTo>
                  <a:lnTo>
                    <a:pt x="272" y="91"/>
                  </a:lnTo>
                  <a:lnTo>
                    <a:pt x="363" y="45"/>
                  </a:lnTo>
                  <a:lnTo>
                    <a:pt x="318" y="0"/>
                  </a:lnTo>
                  <a:lnTo>
                    <a:pt x="91" y="0"/>
                  </a:lnTo>
                  <a:close/>
                </a:path>
              </a:pathLst>
            </a:custGeom>
            <a:noFill/>
            <a:ln w="6350">
              <a:solidFill>
                <a:srgbClr val="33CCCC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00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920" name="Freeform 3536">
              <a:extLst>
                <a:ext uri="{FF2B5EF4-FFF2-40B4-BE49-F238E27FC236}">
                  <a16:creationId xmlns:a16="http://schemas.microsoft.com/office/drawing/2014/main" id="{F3F65271-ACB2-45FF-AE9B-CDD83FB5D952}"/>
                </a:ext>
              </a:extLst>
            </p:cNvPr>
            <p:cNvSpPr>
              <a:spLocks/>
            </p:cNvSpPr>
            <p:nvPr/>
          </p:nvSpPr>
          <p:spPr bwMode="auto">
            <a:xfrm>
              <a:off x="5263" y="1226"/>
              <a:ext cx="99" cy="27"/>
            </a:xfrm>
            <a:custGeom>
              <a:avLst/>
              <a:gdLst>
                <a:gd name="T0" fmla="*/ 91 w 363"/>
                <a:gd name="T1" fmla="*/ 0 h 91"/>
                <a:gd name="T2" fmla="*/ 0 w 363"/>
                <a:gd name="T3" fmla="*/ 45 h 91"/>
                <a:gd name="T4" fmla="*/ 45 w 363"/>
                <a:gd name="T5" fmla="*/ 91 h 91"/>
                <a:gd name="T6" fmla="*/ 272 w 363"/>
                <a:gd name="T7" fmla="*/ 91 h 91"/>
                <a:gd name="T8" fmla="*/ 363 w 363"/>
                <a:gd name="T9" fmla="*/ 45 h 91"/>
                <a:gd name="T10" fmla="*/ 318 w 363"/>
                <a:gd name="T11" fmla="*/ 0 h 91"/>
                <a:gd name="T12" fmla="*/ 91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91" y="0"/>
                  </a:moveTo>
                  <a:lnTo>
                    <a:pt x="0" y="45"/>
                  </a:lnTo>
                  <a:lnTo>
                    <a:pt x="45" y="91"/>
                  </a:lnTo>
                  <a:lnTo>
                    <a:pt x="272" y="91"/>
                  </a:lnTo>
                  <a:lnTo>
                    <a:pt x="363" y="45"/>
                  </a:lnTo>
                  <a:lnTo>
                    <a:pt x="318" y="0"/>
                  </a:lnTo>
                  <a:lnTo>
                    <a:pt x="91" y="0"/>
                  </a:lnTo>
                  <a:close/>
                </a:path>
              </a:pathLst>
            </a:custGeom>
            <a:noFill/>
            <a:ln w="6350">
              <a:solidFill>
                <a:srgbClr val="33CCCC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00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921" name="Freeform 3537">
              <a:extLst>
                <a:ext uri="{FF2B5EF4-FFF2-40B4-BE49-F238E27FC236}">
                  <a16:creationId xmlns:a16="http://schemas.microsoft.com/office/drawing/2014/main" id="{9B5801F4-2DD5-430F-8912-9DFD88C7921E}"/>
                </a:ext>
              </a:extLst>
            </p:cNvPr>
            <p:cNvSpPr>
              <a:spLocks/>
            </p:cNvSpPr>
            <p:nvPr/>
          </p:nvSpPr>
          <p:spPr bwMode="auto">
            <a:xfrm>
              <a:off x="5344" y="981"/>
              <a:ext cx="100" cy="27"/>
            </a:xfrm>
            <a:custGeom>
              <a:avLst/>
              <a:gdLst>
                <a:gd name="T0" fmla="*/ 91 w 363"/>
                <a:gd name="T1" fmla="*/ 0 h 91"/>
                <a:gd name="T2" fmla="*/ 0 w 363"/>
                <a:gd name="T3" fmla="*/ 45 h 91"/>
                <a:gd name="T4" fmla="*/ 45 w 363"/>
                <a:gd name="T5" fmla="*/ 91 h 91"/>
                <a:gd name="T6" fmla="*/ 272 w 363"/>
                <a:gd name="T7" fmla="*/ 91 h 91"/>
                <a:gd name="T8" fmla="*/ 363 w 363"/>
                <a:gd name="T9" fmla="*/ 45 h 91"/>
                <a:gd name="T10" fmla="*/ 318 w 363"/>
                <a:gd name="T11" fmla="*/ 0 h 91"/>
                <a:gd name="T12" fmla="*/ 91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91" y="0"/>
                  </a:moveTo>
                  <a:lnTo>
                    <a:pt x="0" y="45"/>
                  </a:lnTo>
                  <a:lnTo>
                    <a:pt x="45" y="91"/>
                  </a:lnTo>
                  <a:lnTo>
                    <a:pt x="272" y="91"/>
                  </a:lnTo>
                  <a:lnTo>
                    <a:pt x="363" y="45"/>
                  </a:lnTo>
                  <a:lnTo>
                    <a:pt x="318" y="0"/>
                  </a:lnTo>
                  <a:lnTo>
                    <a:pt x="91" y="0"/>
                  </a:lnTo>
                  <a:close/>
                </a:path>
              </a:pathLst>
            </a:custGeom>
            <a:noFill/>
            <a:ln w="6350">
              <a:solidFill>
                <a:srgbClr val="33CCCC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00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9922" name="Group 3538">
            <a:extLst>
              <a:ext uri="{FF2B5EF4-FFF2-40B4-BE49-F238E27FC236}">
                <a16:creationId xmlns:a16="http://schemas.microsoft.com/office/drawing/2014/main" id="{7FA8E5CC-C902-4949-88BA-8E16E2ECD841}"/>
              </a:ext>
            </a:extLst>
          </p:cNvPr>
          <p:cNvGrpSpPr>
            <a:grpSpLocks/>
          </p:cNvGrpSpPr>
          <p:nvPr/>
        </p:nvGrpSpPr>
        <p:grpSpPr bwMode="auto">
          <a:xfrm>
            <a:off x="4633913" y="1557338"/>
            <a:ext cx="269875" cy="431800"/>
            <a:chOff x="2919" y="981"/>
            <a:chExt cx="170" cy="272"/>
          </a:xfrm>
        </p:grpSpPr>
        <p:sp>
          <p:nvSpPr>
            <p:cNvPr id="19923" name="Freeform 3539">
              <a:extLst>
                <a:ext uri="{FF2B5EF4-FFF2-40B4-BE49-F238E27FC236}">
                  <a16:creationId xmlns:a16="http://schemas.microsoft.com/office/drawing/2014/main" id="{85D028D8-ACA7-4FBD-8028-95DA1155FC16}"/>
                </a:ext>
              </a:extLst>
            </p:cNvPr>
            <p:cNvSpPr>
              <a:spLocks/>
            </p:cNvSpPr>
            <p:nvPr/>
          </p:nvSpPr>
          <p:spPr bwMode="auto">
            <a:xfrm>
              <a:off x="2939" y="981"/>
              <a:ext cx="129" cy="34"/>
            </a:xfrm>
            <a:custGeom>
              <a:avLst/>
              <a:gdLst>
                <a:gd name="T0" fmla="*/ 45 w 363"/>
                <a:gd name="T1" fmla="*/ 0 h 91"/>
                <a:gd name="T2" fmla="*/ 0 w 363"/>
                <a:gd name="T3" fmla="*/ 46 h 91"/>
                <a:gd name="T4" fmla="*/ 45 w 363"/>
                <a:gd name="T5" fmla="*/ 91 h 91"/>
                <a:gd name="T6" fmla="*/ 318 w 363"/>
                <a:gd name="T7" fmla="*/ 91 h 91"/>
                <a:gd name="T8" fmla="*/ 363 w 363"/>
                <a:gd name="T9" fmla="*/ 46 h 91"/>
                <a:gd name="T10" fmla="*/ 318 w 363"/>
                <a:gd name="T11" fmla="*/ 0 h 91"/>
                <a:gd name="T12" fmla="*/ 45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45" y="0"/>
                  </a:moveTo>
                  <a:lnTo>
                    <a:pt x="0" y="46"/>
                  </a:lnTo>
                  <a:lnTo>
                    <a:pt x="45" y="91"/>
                  </a:lnTo>
                  <a:lnTo>
                    <a:pt x="318" y="91"/>
                  </a:lnTo>
                  <a:lnTo>
                    <a:pt x="363" y="46"/>
                  </a:lnTo>
                  <a:lnTo>
                    <a:pt x="318" y="0"/>
                  </a:lnTo>
                  <a:lnTo>
                    <a:pt x="45" y="0"/>
                  </a:lnTo>
                  <a:close/>
                </a:path>
              </a:pathLst>
            </a:custGeom>
            <a:noFill/>
            <a:ln w="6350">
              <a:solidFill>
                <a:srgbClr val="33CCCC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00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924" name="Freeform 3540">
              <a:extLst>
                <a:ext uri="{FF2B5EF4-FFF2-40B4-BE49-F238E27FC236}">
                  <a16:creationId xmlns:a16="http://schemas.microsoft.com/office/drawing/2014/main" id="{B6EC7A7B-C5F8-4873-AE86-3FF8D4278E78}"/>
                </a:ext>
              </a:extLst>
            </p:cNvPr>
            <p:cNvSpPr>
              <a:spLocks/>
            </p:cNvSpPr>
            <p:nvPr/>
          </p:nvSpPr>
          <p:spPr bwMode="auto">
            <a:xfrm>
              <a:off x="2939" y="1219"/>
              <a:ext cx="129" cy="34"/>
            </a:xfrm>
            <a:custGeom>
              <a:avLst/>
              <a:gdLst>
                <a:gd name="T0" fmla="*/ 45 w 363"/>
                <a:gd name="T1" fmla="*/ 0 h 91"/>
                <a:gd name="T2" fmla="*/ 0 w 363"/>
                <a:gd name="T3" fmla="*/ 46 h 91"/>
                <a:gd name="T4" fmla="*/ 45 w 363"/>
                <a:gd name="T5" fmla="*/ 91 h 91"/>
                <a:gd name="T6" fmla="*/ 318 w 363"/>
                <a:gd name="T7" fmla="*/ 91 h 91"/>
                <a:gd name="T8" fmla="*/ 363 w 363"/>
                <a:gd name="T9" fmla="*/ 46 h 91"/>
                <a:gd name="T10" fmla="*/ 318 w 363"/>
                <a:gd name="T11" fmla="*/ 0 h 91"/>
                <a:gd name="T12" fmla="*/ 45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45" y="0"/>
                  </a:moveTo>
                  <a:lnTo>
                    <a:pt x="0" y="46"/>
                  </a:lnTo>
                  <a:lnTo>
                    <a:pt x="45" y="91"/>
                  </a:lnTo>
                  <a:lnTo>
                    <a:pt x="318" y="91"/>
                  </a:lnTo>
                  <a:lnTo>
                    <a:pt x="363" y="46"/>
                  </a:lnTo>
                  <a:lnTo>
                    <a:pt x="318" y="0"/>
                  </a:lnTo>
                  <a:lnTo>
                    <a:pt x="45" y="0"/>
                  </a:lnTo>
                  <a:close/>
                </a:path>
              </a:pathLst>
            </a:custGeom>
            <a:noFill/>
            <a:ln w="6350">
              <a:solidFill>
                <a:srgbClr val="33CCCC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00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925" name="Freeform 3541">
              <a:extLst>
                <a:ext uri="{FF2B5EF4-FFF2-40B4-BE49-F238E27FC236}">
                  <a16:creationId xmlns:a16="http://schemas.microsoft.com/office/drawing/2014/main" id="{840C6BBA-A9A1-49A5-AC51-FF799FC36E6D}"/>
                </a:ext>
              </a:extLst>
            </p:cNvPr>
            <p:cNvSpPr>
              <a:spLocks/>
            </p:cNvSpPr>
            <p:nvPr/>
          </p:nvSpPr>
          <p:spPr bwMode="auto">
            <a:xfrm>
              <a:off x="2919" y="1124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noFill/>
            <a:ln w="6350">
              <a:solidFill>
                <a:srgbClr val="33CCCC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00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926" name="Freeform 3542">
              <a:extLst>
                <a:ext uri="{FF2B5EF4-FFF2-40B4-BE49-F238E27FC236}">
                  <a16:creationId xmlns:a16="http://schemas.microsoft.com/office/drawing/2014/main" id="{C8815F1D-0464-4311-A4B2-561FAAFDE93A}"/>
                </a:ext>
              </a:extLst>
            </p:cNvPr>
            <p:cNvSpPr>
              <a:spLocks/>
            </p:cNvSpPr>
            <p:nvPr/>
          </p:nvSpPr>
          <p:spPr bwMode="auto">
            <a:xfrm>
              <a:off x="3055" y="1124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noFill/>
            <a:ln w="6350">
              <a:solidFill>
                <a:srgbClr val="33CCCC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00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927" name="Freeform 3543">
              <a:extLst>
                <a:ext uri="{FF2B5EF4-FFF2-40B4-BE49-F238E27FC236}">
                  <a16:creationId xmlns:a16="http://schemas.microsoft.com/office/drawing/2014/main" id="{BEB803FC-F27C-42CC-B39D-CA24B0815E91}"/>
                </a:ext>
              </a:extLst>
            </p:cNvPr>
            <p:cNvSpPr>
              <a:spLocks/>
            </p:cNvSpPr>
            <p:nvPr/>
          </p:nvSpPr>
          <p:spPr bwMode="auto">
            <a:xfrm>
              <a:off x="3055" y="1002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noFill/>
            <a:ln w="6350">
              <a:solidFill>
                <a:srgbClr val="33CCCC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00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928" name="Freeform 3544">
              <a:extLst>
                <a:ext uri="{FF2B5EF4-FFF2-40B4-BE49-F238E27FC236}">
                  <a16:creationId xmlns:a16="http://schemas.microsoft.com/office/drawing/2014/main" id="{24FD1BEC-29E4-4371-BD60-DDD4538084AB}"/>
                </a:ext>
              </a:extLst>
            </p:cNvPr>
            <p:cNvSpPr>
              <a:spLocks/>
            </p:cNvSpPr>
            <p:nvPr/>
          </p:nvSpPr>
          <p:spPr bwMode="auto">
            <a:xfrm>
              <a:off x="2919" y="1002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noFill/>
            <a:ln w="6350">
              <a:solidFill>
                <a:srgbClr val="33CCCC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00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9929" name="Group 3545">
            <a:extLst>
              <a:ext uri="{FF2B5EF4-FFF2-40B4-BE49-F238E27FC236}">
                <a16:creationId xmlns:a16="http://schemas.microsoft.com/office/drawing/2014/main" id="{37A8B962-ECA6-449A-8FD6-9A62656D17B7}"/>
              </a:ext>
            </a:extLst>
          </p:cNvPr>
          <p:cNvGrpSpPr>
            <a:grpSpLocks/>
          </p:cNvGrpSpPr>
          <p:nvPr/>
        </p:nvGrpSpPr>
        <p:grpSpPr bwMode="auto">
          <a:xfrm>
            <a:off x="8624888" y="1557338"/>
            <a:ext cx="319087" cy="431800"/>
            <a:chOff x="5433" y="981"/>
            <a:chExt cx="201" cy="272"/>
          </a:xfrm>
        </p:grpSpPr>
        <p:sp>
          <p:nvSpPr>
            <p:cNvPr id="19930" name="Freeform 3546">
              <a:extLst>
                <a:ext uri="{FF2B5EF4-FFF2-40B4-BE49-F238E27FC236}">
                  <a16:creationId xmlns:a16="http://schemas.microsoft.com/office/drawing/2014/main" id="{35CB3CFE-C18C-422A-AF44-1EA12A621EB5}"/>
                </a:ext>
              </a:extLst>
            </p:cNvPr>
            <p:cNvSpPr>
              <a:spLocks/>
            </p:cNvSpPr>
            <p:nvPr/>
          </p:nvSpPr>
          <p:spPr bwMode="auto">
            <a:xfrm>
              <a:off x="5433" y="1124"/>
              <a:ext cx="58" cy="108"/>
            </a:xfrm>
            <a:custGeom>
              <a:avLst/>
              <a:gdLst>
                <a:gd name="T0" fmla="*/ 0 w 226"/>
                <a:gd name="T1" fmla="*/ 363 h 408"/>
                <a:gd name="T2" fmla="*/ 45 w 226"/>
                <a:gd name="T3" fmla="*/ 408 h 408"/>
                <a:gd name="T4" fmla="*/ 136 w 226"/>
                <a:gd name="T5" fmla="*/ 363 h 408"/>
                <a:gd name="T6" fmla="*/ 226 w 226"/>
                <a:gd name="T7" fmla="*/ 46 h 408"/>
                <a:gd name="T8" fmla="*/ 181 w 226"/>
                <a:gd name="T9" fmla="*/ 0 h 408"/>
                <a:gd name="T10" fmla="*/ 90 w 226"/>
                <a:gd name="T11" fmla="*/ 46 h 408"/>
                <a:gd name="T12" fmla="*/ 0 w 226"/>
                <a:gd name="T13" fmla="*/ 363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6" h="408">
                  <a:moveTo>
                    <a:pt x="0" y="363"/>
                  </a:moveTo>
                  <a:lnTo>
                    <a:pt x="45" y="408"/>
                  </a:lnTo>
                  <a:lnTo>
                    <a:pt x="136" y="363"/>
                  </a:lnTo>
                  <a:lnTo>
                    <a:pt x="226" y="46"/>
                  </a:lnTo>
                  <a:lnTo>
                    <a:pt x="181" y="0"/>
                  </a:lnTo>
                  <a:lnTo>
                    <a:pt x="90" y="46"/>
                  </a:lnTo>
                  <a:lnTo>
                    <a:pt x="0" y="363"/>
                  </a:lnTo>
                  <a:close/>
                </a:path>
              </a:pathLst>
            </a:custGeom>
            <a:noFill/>
            <a:ln w="6350">
              <a:solidFill>
                <a:srgbClr val="33CCCC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00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931" name="Freeform 3547">
              <a:extLst>
                <a:ext uri="{FF2B5EF4-FFF2-40B4-BE49-F238E27FC236}">
                  <a16:creationId xmlns:a16="http://schemas.microsoft.com/office/drawing/2014/main" id="{6721BC0E-4FDB-4F06-A0A4-9B5E34DBC671}"/>
                </a:ext>
              </a:extLst>
            </p:cNvPr>
            <p:cNvSpPr>
              <a:spLocks/>
            </p:cNvSpPr>
            <p:nvPr/>
          </p:nvSpPr>
          <p:spPr bwMode="auto">
            <a:xfrm>
              <a:off x="5469" y="1002"/>
              <a:ext cx="57" cy="108"/>
            </a:xfrm>
            <a:custGeom>
              <a:avLst/>
              <a:gdLst>
                <a:gd name="T0" fmla="*/ 0 w 226"/>
                <a:gd name="T1" fmla="*/ 363 h 408"/>
                <a:gd name="T2" fmla="*/ 45 w 226"/>
                <a:gd name="T3" fmla="*/ 408 h 408"/>
                <a:gd name="T4" fmla="*/ 136 w 226"/>
                <a:gd name="T5" fmla="*/ 363 h 408"/>
                <a:gd name="T6" fmla="*/ 226 w 226"/>
                <a:gd name="T7" fmla="*/ 46 h 408"/>
                <a:gd name="T8" fmla="*/ 181 w 226"/>
                <a:gd name="T9" fmla="*/ 0 h 408"/>
                <a:gd name="T10" fmla="*/ 90 w 226"/>
                <a:gd name="T11" fmla="*/ 46 h 408"/>
                <a:gd name="T12" fmla="*/ 0 w 226"/>
                <a:gd name="T13" fmla="*/ 363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6" h="408">
                  <a:moveTo>
                    <a:pt x="0" y="363"/>
                  </a:moveTo>
                  <a:lnTo>
                    <a:pt x="45" y="408"/>
                  </a:lnTo>
                  <a:lnTo>
                    <a:pt x="136" y="363"/>
                  </a:lnTo>
                  <a:lnTo>
                    <a:pt x="226" y="46"/>
                  </a:lnTo>
                  <a:lnTo>
                    <a:pt x="181" y="0"/>
                  </a:lnTo>
                  <a:lnTo>
                    <a:pt x="90" y="46"/>
                  </a:lnTo>
                  <a:lnTo>
                    <a:pt x="0" y="363"/>
                  </a:lnTo>
                  <a:close/>
                </a:path>
              </a:pathLst>
            </a:custGeom>
            <a:noFill/>
            <a:ln w="6350">
              <a:solidFill>
                <a:srgbClr val="33CCCC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00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932" name="Freeform 3548">
              <a:extLst>
                <a:ext uri="{FF2B5EF4-FFF2-40B4-BE49-F238E27FC236}">
                  <a16:creationId xmlns:a16="http://schemas.microsoft.com/office/drawing/2014/main" id="{0A9B59C6-4173-4B90-A4A1-B0BDF470AAD8}"/>
                </a:ext>
              </a:extLst>
            </p:cNvPr>
            <p:cNvSpPr>
              <a:spLocks/>
            </p:cNvSpPr>
            <p:nvPr/>
          </p:nvSpPr>
          <p:spPr bwMode="auto">
            <a:xfrm>
              <a:off x="5541" y="1124"/>
              <a:ext cx="59" cy="108"/>
            </a:xfrm>
            <a:custGeom>
              <a:avLst/>
              <a:gdLst>
                <a:gd name="T0" fmla="*/ 0 w 226"/>
                <a:gd name="T1" fmla="*/ 363 h 408"/>
                <a:gd name="T2" fmla="*/ 45 w 226"/>
                <a:gd name="T3" fmla="*/ 408 h 408"/>
                <a:gd name="T4" fmla="*/ 136 w 226"/>
                <a:gd name="T5" fmla="*/ 363 h 408"/>
                <a:gd name="T6" fmla="*/ 226 w 226"/>
                <a:gd name="T7" fmla="*/ 46 h 408"/>
                <a:gd name="T8" fmla="*/ 181 w 226"/>
                <a:gd name="T9" fmla="*/ 0 h 408"/>
                <a:gd name="T10" fmla="*/ 90 w 226"/>
                <a:gd name="T11" fmla="*/ 46 h 408"/>
                <a:gd name="T12" fmla="*/ 0 w 226"/>
                <a:gd name="T13" fmla="*/ 363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6" h="408">
                  <a:moveTo>
                    <a:pt x="0" y="363"/>
                  </a:moveTo>
                  <a:lnTo>
                    <a:pt x="45" y="408"/>
                  </a:lnTo>
                  <a:lnTo>
                    <a:pt x="136" y="363"/>
                  </a:lnTo>
                  <a:lnTo>
                    <a:pt x="226" y="46"/>
                  </a:lnTo>
                  <a:lnTo>
                    <a:pt x="181" y="0"/>
                  </a:lnTo>
                  <a:lnTo>
                    <a:pt x="90" y="46"/>
                  </a:lnTo>
                  <a:lnTo>
                    <a:pt x="0" y="363"/>
                  </a:lnTo>
                  <a:close/>
                </a:path>
              </a:pathLst>
            </a:custGeom>
            <a:noFill/>
            <a:ln w="6350">
              <a:solidFill>
                <a:srgbClr val="33CCCC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00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933" name="Freeform 3549">
              <a:extLst>
                <a:ext uri="{FF2B5EF4-FFF2-40B4-BE49-F238E27FC236}">
                  <a16:creationId xmlns:a16="http://schemas.microsoft.com/office/drawing/2014/main" id="{4B9B33D8-7D0C-4B7C-9D6A-CB2698B0F7BE}"/>
                </a:ext>
              </a:extLst>
            </p:cNvPr>
            <p:cNvSpPr>
              <a:spLocks/>
            </p:cNvSpPr>
            <p:nvPr/>
          </p:nvSpPr>
          <p:spPr bwMode="auto">
            <a:xfrm>
              <a:off x="5577" y="1002"/>
              <a:ext cx="57" cy="108"/>
            </a:xfrm>
            <a:custGeom>
              <a:avLst/>
              <a:gdLst>
                <a:gd name="T0" fmla="*/ 0 w 226"/>
                <a:gd name="T1" fmla="*/ 363 h 408"/>
                <a:gd name="T2" fmla="*/ 45 w 226"/>
                <a:gd name="T3" fmla="*/ 408 h 408"/>
                <a:gd name="T4" fmla="*/ 136 w 226"/>
                <a:gd name="T5" fmla="*/ 363 h 408"/>
                <a:gd name="T6" fmla="*/ 226 w 226"/>
                <a:gd name="T7" fmla="*/ 46 h 408"/>
                <a:gd name="T8" fmla="*/ 181 w 226"/>
                <a:gd name="T9" fmla="*/ 0 h 408"/>
                <a:gd name="T10" fmla="*/ 90 w 226"/>
                <a:gd name="T11" fmla="*/ 46 h 408"/>
                <a:gd name="T12" fmla="*/ 0 w 226"/>
                <a:gd name="T13" fmla="*/ 363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6" h="408">
                  <a:moveTo>
                    <a:pt x="0" y="363"/>
                  </a:moveTo>
                  <a:lnTo>
                    <a:pt x="45" y="408"/>
                  </a:lnTo>
                  <a:lnTo>
                    <a:pt x="136" y="363"/>
                  </a:lnTo>
                  <a:lnTo>
                    <a:pt x="226" y="46"/>
                  </a:lnTo>
                  <a:lnTo>
                    <a:pt x="181" y="0"/>
                  </a:lnTo>
                  <a:lnTo>
                    <a:pt x="90" y="46"/>
                  </a:lnTo>
                  <a:lnTo>
                    <a:pt x="0" y="363"/>
                  </a:lnTo>
                  <a:close/>
                </a:path>
              </a:pathLst>
            </a:custGeom>
            <a:noFill/>
            <a:ln w="6350">
              <a:solidFill>
                <a:srgbClr val="33CCCC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00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934" name="Freeform 3550">
              <a:extLst>
                <a:ext uri="{FF2B5EF4-FFF2-40B4-BE49-F238E27FC236}">
                  <a16:creationId xmlns:a16="http://schemas.microsoft.com/office/drawing/2014/main" id="{6F6D074B-4A30-4018-902E-534A82FE796D}"/>
                </a:ext>
              </a:extLst>
            </p:cNvPr>
            <p:cNvSpPr>
              <a:spLocks/>
            </p:cNvSpPr>
            <p:nvPr/>
          </p:nvSpPr>
          <p:spPr bwMode="auto">
            <a:xfrm>
              <a:off x="5444" y="1226"/>
              <a:ext cx="99" cy="27"/>
            </a:xfrm>
            <a:custGeom>
              <a:avLst/>
              <a:gdLst>
                <a:gd name="T0" fmla="*/ 91 w 363"/>
                <a:gd name="T1" fmla="*/ 0 h 91"/>
                <a:gd name="T2" fmla="*/ 0 w 363"/>
                <a:gd name="T3" fmla="*/ 45 h 91"/>
                <a:gd name="T4" fmla="*/ 45 w 363"/>
                <a:gd name="T5" fmla="*/ 91 h 91"/>
                <a:gd name="T6" fmla="*/ 272 w 363"/>
                <a:gd name="T7" fmla="*/ 91 h 91"/>
                <a:gd name="T8" fmla="*/ 363 w 363"/>
                <a:gd name="T9" fmla="*/ 45 h 91"/>
                <a:gd name="T10" fmla="*/ 318 w 363"/>
                <a:gd name="T11" fmla="*/ 0 h 91"/>
                <a:gd name="T12" fmla="*/ 91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91" y="0"/>
                  </a:moveTo>
                  <a:lnTo>
                    <a:pt x="0" y="45"/>
                  </a:lnTo>
                  <a:lnTo>
                    <a:pt x="45" y="91"/>
                  </a:lnTo>
                  <a:lnTo>
                    <a:pt x="272" y="91"/>
                  </a:lnTo>
                  <a:lnTo>
                    <a:pt x="363" y="45"/>
                  </a:lnTo>
                  <a:lnTo>
                    <a:pt x="318" y="0"/>
                  </a:lnTo>
                  <a:lnTo>
                    <a:pt x="91" y="0"/>
                  </a:lnTo>
                  <a:close/>
                </a:path>
              </a:pathLst>
            </a:custGeom>
            <a:noFill/>
            <a:ln w="6350">
              <a:solidFill>
                <a:srgbClr val="33CCCC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00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935" name="Freeform 3551">
              <a:extLst>
                <a:ext uri="{FF2B5EF4-FFF2-40B4-BE49-F238E27FC236}">
                  <a16:creationId xmlns:a16="http://schemas.microsoft.com/office/drawing/2014/main" id="{116265C5-CF01-45D8-9CEF-57A51DA61D4C}"/>
                </a:ext>
              </a:extLst>
            </p:cNvPr>
            <p:cNvSpPr>
              <a:spLocks/>
            </p:cNvSpPr>
            <p:nvPr/>
          </p:nvSpPr>
          <p:spPr bwMode="auto">
            <a:xfrm>
              <a:off x="5525" y="981"/>
              <a:ext cx="100" cy="27"/>
            </a:xfrm>
            <a:custGeom>
              <a:avLst/>
              <a:gdLst>
                <a:gd name="T0" fmla="*/ 91 w 363"/>
                <a:gd name="T1" fmla="*/ 0 h 91"/>
                <a:gd name="T2" fmla="*/ 0 w 363"/>
                <a:gd name="T3" fmla="*/ 45 h 91"/>
                <a:gd name="T4" fmla="*/ 45 w 363"/>
                <a:gd name="T5" fmla="*/ 91 h 91"/>
                <a:gd name="T6" fmla="*/ 272 w 363"/>
                <a:gd name="T7" fmla="*/ 91 h 91"/>
                <a:gd name="T8" fmla="*/ 363 w 363"/>
                <a:gd name="T9" fmla="*/ 45 h 91"/>
                <a:gd name="T10" fmla="*/ 318 w 363"/>
                <a:gd name="T11" fmla="*/ 0 h 91"/>
                <a:gd name="T12" fmla="*/ 91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91" y="0"/>
                  </a:moveTo>
                  <a:lnTo>
                    <a:pt x="0" y="45"/>
                  </a:lnTo>
                  <a:lnTo>
                    <a:pt x="45" y="91"/>
                  </a:lnTo>
                  <a:lnTo>
                    <a:pt x="272" y="91"/>
                  </a:lnTo>
                  <a:lnTo>
                    <a:pt x="363" y="45"/>
                  </a:lnTo>
                  <a:lnTo>
                    <a:pt x="318" y="0"/>
                  </a:lnTo>
                  <a:lnTo>
                    <a:pt x="91" y="0"/>
                  </a:lnTo>
                  <a:close/>
                </a:path>
              </a:pathLst>
            </a:custGeom>
            <a:noFill/>
            <a:ln w="6350">
              <a:solidFill>
                <a:srgbClr val="33CCCC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00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9937" name="Group 3553">
            <a:extLst>
              <a:ext uri="{FF2B5EF4-FFF2-40B4-BE49-F238E27FC236}">
                <a16:creationId xmlns:a16="http://schemas.microsoft.com/office/drawing/2014/main" id="{5C7AD07C-525E-4FDD-971C-7558407452DA}"/>
              </a:ext>
            </a:extLst>
          </p:cNvPr>
          <p:cNvGrpSpPr>
            <a:grpSpLocks/>
          </p:cNvGrpSpPr>
          <p:nvPr/>
        </p:nvGrpSpPr>
        <p:grpSpPr bwMode="auto">
          <a:xfrm>
            <a:off x="1928813" y="3606800"/>
            <a:ext cx="53975" cy="365125"/>
            <a:chOff x="1215" y="1002"/>
            <a:chExt cx="34" cy="230"/>
          </a:xfrm>
        </p:grpSpPr>
        <p:sp>
          <p:nvSpPr>
            <p:cNvPr id="19938" name="Freeform 3554">
              <a:extLst>
                <a:ext uri="{FF2B5EF4-FFF2-40B4-BE49-F238E27FC236}">
                  <a16:creationId xmlns:a16="http://schemas.microsoft.com/office/drawing/2014/main" id="{1E8B1375-2A28-4136-A5A5-A5A501E67696}"/>
                </a:ext>
              </a:extLst>
            </p:cNvPr>
            <p:cNvSpPr>
              <a:spLocks/>
            </p:cNvSpPr>
            <p:nvPr/>
          </p:nvSpPr>
          <p:spPr bwMode="auto">
            <a:xfrm>
              <a:off x="1215" y="1124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939" name="Freeform 3555">
              <a:extLst>
                <a:ext uri="{FF2B5EF4-FFF2-40B4-BE49-F238E27FC236}">
                  <a16:creationId xmlns:a16="http://schemas.microsoft.com/office/drawing/2014/main" id="{FDAE026B-DD4C-49BD-9EDE-6599D5E62F87}"/>
                </a:ext>
              </a:extLst>
            </p:cNvPr>
            <p:cNvSpPr>
              <a:spLocks/>
            </p:cNvSpPr>
            <p:nvPr/>
          </p:nvSpPr>
          <p:spPr bwMode="auto">
            <a:xfrm>
              <a:off x="1215" y="1002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9940" name="Group 3556">
            <a:extLst>
              <a:ext uri="{FF2B5EF4-FFF2-40B4-BE49-F238E27FC236}">
                <a16:creationId xmlns:a16="http://schemas.microsoft.com/office/drawing/2014/main" id="{78736F7F-5372-494E-82EE-6DB26F38C825}"/>
              </a:ext>
            </a:extLst>
          </p:cNvPr>
          <p:cNvGrpSpPr>
            <a:grpSpLocks/>
          </p:cNvGrpSpPr>
          <p:nvPr/>
        </p:nvGrpSpPr>
        <p:grpSpPr bwMode="auto">
          <a:xfrm>
            <a:off x="2036763" y="3573463"/>
            <a:ext cx="269875" cy="431800"/>
            <a:chOff x="1283" y="981"/>
            <a:chExt cx="170" cy="272"/>
          </a:xfrm>
        </p:grpSpPr>
        <p:sp>
          <p:nvSpPr>
            <p:cNvPr id="19941" name="Freeform 3557">
              <a:extLst>
                <a:ext uri="{FF2B5EF4-FFF2-40B4-BE49-F238E27FC236}">
                  <a16:creationId xmlns:a16="http://schemas.microsoft.com/office/drawing/2014/main" id="{14492509-266A-4E4F-B4AE-C1797A18ABC8}"/>
                </a:ext>
              </a:extLst>
            </p:cNvPr>
            <p:cNvSpPr>
              <a:spLocks/>
            </p:cNvSpPr>
            <p:nvPr/>
          </p:nvSpPr>
          <p:spPr bwMode="auto">
            <a:xfrm>
              <a:off x="1303" y="981"/>
              <a:ext cx="129" cy="34"/>
            </a:xfrm>
            <a:custGeom>
              <a:avLst/>
              <a:gdLst>
                <a:gd name="T0" fmla="*/ 45 w 363"/>
                <a:gd name="T1" fmla="*/ 0 h 91"/>
                <a:gd name="T2" fmla="*/ 0 w 363"/>
                <a:gd name="T3" fmla="*/ 46 h 91"/>
                <a:gd name="T4" fmla="*/ 45 w 363"/>
                <a:gd name="T5" fmla="*/ 91 h 91"/>
                <a:gd name="T6" fmla="*/ 318 w 363"/>
                <a:gd name="T7" fmla="*/ 91 h 91"/>
                <a:gd name="T8" fmla="*/ 363 w 363"/>
                <a:gd name="T9" fmla="*/ 46 h 91"/>
                <a:gd name="T10" fmla="*/ 318 w 363"/>
                <a:gd name="T11" fmla="*/ 0 h 91"/>
                <a:gd name="T12" fmla="*/ 45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45" y="0"/>
                  </a:moveTo>
                  <a:lnTo>
                    <a:pt x="0" y="46"/>
                  </a:lnTo>
                  <a:lnTo>
                    <a:pt x="45" y="91"/>
                  </a:lnTo>
                  <a:lnTo>
                    <a:pt x="318" y="91"/>
                  </a:lnTo>
                  <a:lnTo>
                    <a:pt x="363" y="46"/>
                  </a:lnTo>
                  <a:lnTo>
                    <a:pt x="318" y="0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942" name="Freeform 3558">
              <a:extLst>
                <a:ext uri="{FF2B5EF4-FFF2-40B4-BE49-F238E27FC236}">
                  <a16:creationId xmlns:a16="http://schemas.microsoft.com/office/drawing/2014/main" id="{EBE5132B-EB2B-4440-9045-96D0E1BCFAD7}"/>
                </a:ext>
              </a:extLst>
            </p:cNvPr>
            <p:cNvSpPr>
              <a:spLocks/>
            </p:cNvSpPr>
            <p:nvPr/>
          </p:nvSpPr>
          <p:spPr bwMode="auto">
            <a:xfrm>
              <a:off x="1303" y="1100"/>
              <a:ext cx="129" cy="34"/>
            </a:xfrm>
            <a:custGeom>
              <a:avLst/>
              <a:gdLst>
                <a:gd name="T0" fmla="*/ 45 w 363"/>
                <a:gd name="T1" fmla="*/ 0 h 91"/>
                <a:gd name="T2" fmla="*/ 0 w 363"/>
                <a:gd name="T3" fmla="*/ 46 h 91"/>
                <a:gd name="T4" fmla="*/ 45 w 363"/>
                <a:gd name="T5" fmla="*/ 91 h 91"/>
                <a:gd name="T6" fmla="*/ 318 w 363"/>
                <a:gd name="T7" fmla="*/ 91 h 91"/>
                <a:gd name="T8" fmla="*/ 363 w 363"/>
                <a:gd name="T9" fmla="*/ 46 h 91"/>
                <a:gd name="T10" fmla="*/ 318 w 363"/>
                <a:gd name="T11" fmla="*/ 0 h 91"/>
                <a:gd name="T12" fmla="*/ 45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45" y="0"/>
                  </a:moveTo>
                  <a:lnTo>
                    <a:pt x="0" y="46"/>
                  </a:lnTo>
                  <a:lnTo>
                    <a:pt x="45" y="91"/>
                  </a:lnTo>
                  <a:lnTo>
                    <a:pt x="318" y="91"/>
                  </a:lnTo>
                  <a:lnTo>
                    <a:pt x="363" y="46"/>
                  </a:lnTo>
                  <a:lnTo>
                    <a:pt x="318" y="0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943" name="Freeform 3559">
              <a:extLst>
                <a:ext uri="{FF2B5EF4-FFF2-40B4-BE49-F238E27FC236}">
                  <a16:creationId xmlns:a16="http://schemas.microsoft.com/office/drawing/2014/main" id="{85C42A66-31AE-4FEF-A784-D5ACF98089F6}"/>
                </a:ext>
              </a:extLst>
            </p:cNvPr>
            <p:cNvSpPr>
              <a:spLocks/>
            </p:cNvSpPr>
            <p:nvPr/>
          </p:nvSpPr>
          <p:spPr bwMode="auto">
            <a:xfrm>
              <a:off x="1303" y="1219"/>
              <a:ext cx="129" cy="34"/>
            </a:xfrm>
            <a:custGeom>
              <a:avLst/>
              <a:gdLst>
                <a:gd name="T0" fmla="*/ 45 w 363"/>
                <a:gd name="T1" fmla="*/ 0 h 91"/>
                <a:gd name="T2" fmla="*/ 0 w 363"/>
                <a:gd name="T3" fmla="*/ 46 h 91"/>
                <a:gd name="T4" fmla="*/ 45 w 363"/>
                <a:gd name="T5" fmla="*/ 91 h 91"/>
                <a:gd name="T6" fmla="*/ 318 w 363"/>
                <a:gd name="T7" fmla="*/ 91 h 91"/>
                <a:gd name="T8" fmla="*/ 363 w 363"/>
                <a:gd name="T9" fmla="*/ 46 h 91"/>
                <a:gd name="T10" fmla="*/ 318 w 363"/>
                <a:gd name="T11" fmla="*/ 0 h 91"/>
                <a:gd name="T12" fmla="*/ 45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45" y="0"/>
                  </a:moveTo>
                  <a:lnTo>
                    <a:pt x="0" y="46"/>
                  </a:lnTo>
                  <a:lnTo>
                    <a:pt x="45" y="91"/>
                  </a:lnTo>
                  <a:lnTo>
                    <a:pt x="318" y="91"/>
                  </a:lnTo>
                  <a:lnTo>
                    <a:pt x="363" y="46"/>
                  </a:lnTo>
                  <a:lnTo>
                    <a:pt x="318" y="0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944" name="Freeform 3560">
              <a:extLst>
                <a:ext uri="{FF2B5EF4-FFF2-40B4-BE49-F238E27FC236}">
                  <a16:creationId xmlns:a16="http://schemas.microsoft.com/office/drawing/2014/main" id="{0EEF3BA9-3E01-4960-8F5A-BA163EEC2C5A}"/>
                </a:ext>
              </a:extLst>
            </p:cNvPr>
            <p:cNvSpPr>
              <a:spLocks/>
            </p:cNvSpPr>
            <p:nvPr/>
          </p:nvSpPr>
          <p:spPr bwMode="auto">
            <a:xfrm>
              <a:off x="1283" y="1124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945" name="Freeform 3561">
              <a:extLst>
                <a:ext uri="{FF2B5EF4-FFF2-40B4-BE49-F238E27FC236}">
                  <a16:creationId xmlns:a16="http://schemas.microsoft.com/office/drawing/2014/main" id="{9A220463-2EE2-4A59-B12D-1330ADEDE68A}"/>
                </a:ext>
              </a:extLst>
            </p:cNvPr>
            <p:cNvSpPr>
              <a:spLocks/>
            </p:cNvSpPr>
            <p:nvPr/>
          </p:nvSpPr>
          <p:spPr bwMode="auto">
            <a:xfrm>
              <a:off x="1419" y="1002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9946" name="Group 3562">
            <a:extLst>
              <a:ext uri="{FF2B5EF4-FFF2-40B4-BE49-F238E27FC236}">
                <a16:creationId xmlns:a16="http://schemas.microsoft.com/office/drawing/2014/main" id="{67D3E37D-CCC6-40E8-8CE8-2175B25CADCA}"/>
              </a:ext>
            </a:extLst>
          </p:cNvPr>
          <p:cNvGrpSpPr>
            <a:grpSpLocks/>
          </p:cNvGrpSpPr>
          <p:nvPr/>
        </p:nvGrpSpPr>
        <p:grpSpPr bwMode="auto">
          <a:xfrm>
            <a:off x="2392363" y="3573463"/>
            <a:ext cx="238125" cy="431800"/>
            <a:chOff x="1507" y="981"/>
            <a:chExt cx="150" cy="272"/>
          </a:xfrm>
        </p:grpSpPr>
        <p:sp>
          <p:nvSpPr>
            <p:cNvPr id="19947" name="Freeform 3563">
              <a:extLst>
                <a:ext uri="{FF2B5EF4-FFF2-40B4-BE49-F238E27FC236}">
                  <a16:creationId xmlns:a16="http://schemas.microsoft.com/office/drawing/2014/main" id="{19DD55F6-DAB7-4E61-AAE1-A5FB52CBD7F4}"/>
                </a:ext>
              </a:extLst>
            </p:cNvPr>
            <p:cNvSpPr>
              <a:spLocks/>
            </p:cNvSpPr>
            <p:nvPr/>
          </p:nvSpPr>
          <p:spPr bwMode="auto">
            <a:xfrm>
              <a:off x="1507" y="981"/>
              <a:ext cx="129" cy="34"/>
            </a:xfrm>
            <a:custGeom>
              <a:avLst/>
              <a:gdLst>
                <a:gd name="T0" fmla="*/ 45 w 363"/>
                <a:gd name="T1" fmla="*/ 0 h 91"/>
                <a:gd name="T2" fmla="*/ 0 w 363"/>
                <a:gd name="T3" fmla="*/ 46 h 91"/>
                <a:gd name="T4" fmla="*/ 45 w 363"/>
                <a:gd name="T5" fmla="*/ 91 h 91"/>
                <a:gd name="T6" fmla="*/ 318 w 363"/>
                <a:gd name="T7" fmla="*/ 91 h 91"/>
                <a:gd name="T8" fmla="*/ 363 w 363"/>
                <a:gd name="T9" fmla="*/ 46 h 91"/>
                <a:gd name="T10" fmla="*/ 318 w 363"/>
                <a:gd name="T11" fmla="*/ 0 h 91"/>
                <a:gd name="T12" fmla="*/ 45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45" y="0"/>
                  </a:moveTo>
                  <a:lnTo>
                    <a:pt x="0" y="46"/>
                  </a:lnTo>
                  <a:lnTo>
                    <a:pt x="45" y="91"/>
                  </a:lnTo>
                  <a:lnTo>
                    <a:pt x="318" y="91"/>
                  </a:lnTo>
                  <a:lnTo>
                    <a:pt x="363" y="46"/>
                  </a:lnTo>
                  <a:lnTo>
                    <a:pt x="318" y="0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948" name="Freeform 3564">
              <a:extLst>
                <a:ext uri="{FF2B5EF4-FFF2-40B4-BE49-F238E27FC236}">
                  <a16:creationId xmlns:a16="http://schemas.microsoft.com/office/drawing/2014/main" id="{11E60BFB-03B9-4017-9977-8B1497FA0822}"/>
                </a:ext>
              </a:extLst>
            </p:cNvPr>
            <p:cNvSpPr>
              <a:spLocks/>
            </p:cNvSpPr>
            <p:nvPr/>
          </p:nvSpPr>
          <p:spPr bwMode="auto">
            <a:xfrm>
              <a:off x="1507" y="1100"/>
              <a:ext cx="129" cy="34"/>
            </a:xfrm>
            <a:custGeom>
              <a:avLst/>
              <a:gdLst>
                <a:gd name="T0" fmla="*/ 45 w 363"/>
                <a:gd name="T1" fmla="*/ 0 h 91"/>
                <a:gd name="T2" fmla="*/ 0 w 363"/>
                <a:gd name="T3" fmla="*/ 46 h 91"/>
                <a:gd name="T4" fmla="*/ 45 w 363"/>
                <a:gd name="T5" fmla="*/ 91 h 91"/>
                <a:gd name="T6" fmla="*/ 318 w 363"/>
                <a:gd name="T7" fmla="*/ 91 h 91"/>
                <a:gd name="T8" fmla="*/ 363 w 363"/>
                <a:gd name="T9" fmla="*/ 46 h 91"/>
                <a:gd name="T10" fmla="*/ 318 w 363"/>
                <a:gd name="T11" fmla="*/ 0 h 91"/>
                <a:gd name="T12" fmla="*/ 45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45" y="0"/>
                  </a:moveTo>
                  <a:lnTo>
                    <a:pt x="0" y="46"/>
                  </a:lnTo>
                  <a:lnTo>
                    <a:pt x="45" y="91"/>
                  </a:lnTo>
                  <a:lnTo>
                    <a:pt x="318" y="91"/>
                  </a:lnTo>
                  <a:lnTo>
                    <a:pt x="363" y="46"/>
                  </a:lnTo>
                  <a:lnTo>
                    <a:pt x="318" y="0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949" name="Freeform 3565">
              <a:extLst>
                <a:ext uri="{FF2B5EF4-FFF2-40B4-BE49-F238E27FC236}">
                  <a16:creationId xmlns:a16="http://schemas.microsoft.com/office/drawing/2014/main" id="{39A2DA42-A495-4CDF-9D6E-FC02A88BCEA2}"/>
                </a:ext>
              </a:extLst>
            </p:cNvPr>
            <p:cNvSpPr>
              <a:spLocks/>
            </p:cNvSpPr>
            <p:nvPr/>
          </p:nvSpPr>
          <p:spPr bwMode="auto">
            <a:xfrm>
              <a:off x="1507" y="1219"/>
              <a:ext cx="129" cy="34"/>
            </a:xfrm>
            <a:custGeom>
              <a:avLst/>
              <a:gdLst>
                <a:gd name="T0" fmla="*/ 45 w 363"/>
                <a:gd name="T1" fmla="*/ 0 h 91"/>
                <a:gd name="T2" fmla="*/ 0 w 363"/>
                <a:gd name="T3" fmla="*/ 46 h 91"/>
                <a:gd name="T4" fmla="*/ 45 w 363"/>
                <a:gd name="T5" fmla="*/ 91 h 91"/>
                <a:gd name="T6" fmla="*/ 318 w 363"/>
                <a:gd name="T7" fmla="*/ 91 h 91"/>
                <a:gd name="T8" fmla="*/ 363 w 363"/>
                <a:gd name="T9" fmla="*/ 46 h 91"/>
                <a:gd name="T10" fmla="*/ 318 w 363"/>
                <a:gd name="T11" fmla="*/ 0 h 91"/>
                <a:gd name="T12" fmla="*/ 45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45" y="0"/>
                  </a:moveTo>
                  <a:lnTo>
                    <a:pt x="0" y="46"/>
                  </a:lnTo>
                  <a:lnTo>
                    <a:pt x="45" y="91"/>
                  </a:lnTo>
                  <a:lnTo>
                    <a:pt x="318" y="91"/>
                  </a:lnTo>
                  <a:lnTo>
                    <a:pt x="363" y="46"/>
                  </a:lnTo>
                  <a:lnTo>
                    <a:pt x="318" y="0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950" name="Freeform 3566">
              <a:extLst>
                <a:ext uri="{FF2B5EF4-FFF2-40B4-BE49-F238E27FC236}">
                  <a16:creationId xmlns:a16="http://schemas.microsoft.com/office/drawing/2014/main" id="{63281314-E1BE-41A0-9998-940AE89000FA}"/>
                </a:ext>
              </a:extLst>
            </p:cNvPr>
            <p:cNvSpPr>
              <a:spLocks/>
            </p:cNvSpPr>
            <p:nvPr/>
          </p:nvSpPr>
          <p:spPr bwMode="auto">
            <a:xfrm>
              <a:off x="1623" y="1124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951" name="Freeform 3567">
              <a:extLst>
                <a:ext uri="{FF2B5EF4-FFF2-40B4-BE49-F238E27FC236}">
                  <a16:creationId xmlns:a16="http://schemas.microsoft.com/office/drawing/2014/main" id="{12695324-645F-48DC-AF89-C38F7CB6226A}"/>
                </a:ext>
              </a:extLst>
            </p:cNvPr>
            <p:cNvSpPr>
              <a:spLocks/>
            </p:cNvSpPr>
            <p:nvPr/>
          </p:nvSpPr>
          <p:spPr bwMode="auto">
            <a:xfrm>
              <a:off x="1623" y="1002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9952" name="Group 3568">
            <a:extLst>
              <a:ext uri="{FF2B5EF4-FFF2-40B4-BE49-F238E27FC236}">
                <a16:creationId xmlns:a16="http://schemas.microsoft.com/office/drawing/2014/main" id="{22F945F0-A0BD-472A-BD0D-8D8FBE41EA35}"/>
              </a:ext>
            </a:extLst>
          </p:cNvPr>
          <p:cNvGrpSpPr>
            <a:grpSpLocks/>
          </p:cNvGrpSpPr>
          <p:nvPr/>
        </p:nvGrpSpPr>
        <p:grpSpPr bwMode="auto">
          <a:xfrm>
            <a:off x="2686050" y="3606800"/>
            <a:ext cx="269875" cy="365125"/>
            <a:chOff x="1692" y="1002"/>
            <a:chExt cx="170" cy="230"/>
          </a:xfrm>
        </p:grpSpPr>
        <p:sp>
          <p:nvSpPr>
            <p:cNvPr id="19953" name="Freeform 3569">
              <a:extLst>
                <a:ext uri="{FF2B5EF4-FFF2-40B4-BE49-F238E27FC236}">
                  <a16:creationId xmlns:a16="http://schemas.microsoft.com/office/drawing/2014/main" id="{017AD517-0856-4442-8E21-C6F877BA33D3}"/>
                </a:ext>
              </a:extLst>
            </p:cNvPr>
            <p:cNvSpPr>
              <a:spLocks/>
            </p:cNvSpPr>
            <p:nvPr/>
          </p:nvSpPr>
          <p:spPr bwMode="auto">
            <a:xfrm>
              <a:off x="1712" y="1100"/>
              <a:ext cx="129" cy="34"/>
            </a:xfrm>
            <a:custGeom>
              <a:avLst/>
              <a:gdLst>
                <a:gd name="T0" fmla="*/ 45 w 363"/>
                <a:gd name="T1" fmla="*/ 0 h 91"/>
                <a:gd name="T2" fmla="*/ 0 w 363"/>
                <a:gd name="T3" fmla="*/ 46 h 91"/>
                <a:gd name="T4" fmla="*/ 45 w 363"/>
                <a:gd name="T5" fmla="*/ 91 h 91"/>
                <a:gd name="T6" fmla="*/ 318 w 363"/>
                <a:gd name="T7" fmla="*/ 91 h 91"/>
                <a:gd name="T8" fmla="*/ 363 w 363"/>
                <a:gd name="T9" fmla="*/ 46 h 91"/>
                <a:gd name="T10" fmla="*/ 318 w 363"/>
                <a:gd name="T11" fmla="*/ 0 h 91"/>
                <a:gd name="T12" fmla="*/ 45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45" y="0"/>
                  </a:moveTo>
                  <a:lnTo>
                    <a:pt x="0" y="46"/>
                  </a:lnTo>
                  <a:lnTo>
                    <a:pt x="45" y="91"/>
                  </a:lnTo>
                  <a:lnTo>
                    <a:pt x="318" y="91"/>
                  </a:lnTo>
                  <a:lnTo>
                    <a:pt x="363" y="46"/>
                  </a:lnTo>
                  <a:lnTo>
                    <a:pt x="318" y="0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954" name="Freeform 3570">
              <a:extLst>
                <a:ext uri="{FF2B5EF4-FFF2-40B4-BE49-F238E27FC236}">
                  <a16:creationId xmlns:a16="http://schemas.microsoft.com/office/drawing/2014/main" id="{D6F4FE64-7158-4DD5-9999-EDFEBB6CB39B}"/>
                </a:ext>
              </a:extLst>
            </p:cNvPr>
            <p:cNvSpPr>
              <a:spLocks/>
            </p:cNvSpPr>
            <p:nvPr/>
          </p:nvSpPr>
          <p:spPr bwMode="auto">
            <a:xfrm>
              <a:off x="1828" y="1124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955" name="Freeform 3571">
              <a:extLst>
                <a:ext uri="{FF2B5EF4-FFF2-40B4-BE49-F238E27FC236}">
                  <a16:creationId xmlns:a16="http://schemas.microsoft.com/office/drawing/2014/main" id="{7D0B28E4-F16E-4905-8BFF-6D50CEBE4E9B}"/>
                </a:ext>
              </a:extLst>
            </p:cNvPr>
            <p:cNvSpPr>
              <a:spLocks/>
            </p:cNvSpPr>
            <p:nvPr/>
          </p:nvSpPr>
          <p:spPr bwMode="auto">
            <a:xfrm>
              <a:off x="1828" y="1002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956" name="Freeform 3572">
              <a:extLst>
                <a:ext uri="{FF2B5EF4-FFF2-40B4-BE49-F238E27FC236}">
                  <a16:creationId xmlns:a16="http://schemas.microsoft.com/office/drawing/2014/main" id="{63DAE69B-7270-4409-BB9F-AF2DA89A63F3}"/>
                </a:ext>
              </a:extLst>
            </p:cNvPr>
            <p:cNvSpPr>
              <a:spLocks/>
            </p:cNvSpPr>
            <p:nvPr/>
          </p:nvSpPr>
          <p:spPr bwMode="auto">
            <a:xfrm>
              <a:off x="1692" y="1002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9957" name="Group 3573">
            <a:extLst>
              <a:ext uri="{FF2B5EF4-FFF2-40B4-BE49-F238E27FC236}">
                <a16:creationId xmlns:a16="http://schemas.microsoft.com/office/drawing/2014/main" id="{187B37CB-4A01-435A-88F6-888C6D13A8EF}"/>
              </a:ext>
            </a:extLst>
          </p:cNvPr>
          <p:cNvGrpSpPr>
            <a:grpSpLocks/>
          </p:cNvGrpSpPr>
          <p:nvPr/>
        </p:nvGrpSpPr>
        <p:grpSpPr bwMode="auto">
          <a:xfrm>
            <a:off x="3009900" y="3573463"/>
            <a:ext cx="269875" cy="431800"/>
            <a:chOff x="1896" y="981"/>
            <a:chExt cx="170" cy="272"/>
          </a:xfrm>
        </p:grpSpPr>
        <p:sp>
          <p:nvSpPr>
            <p:cNvPr id="19958" name="Freeform 3574">
              <a:extLst>
                <a:ext uri="{FF2B5EF4-FFF2-40B4-BE49-F238E27FC236}">
                  <a16:creationId xmlns:a16="http://schemas.microsoft.com/office/drawing/2014/main" id="{A82DA7EE-4D02-4527-946B-9F13038EE003}"/>
                </a:ext>
              </a:extLst>
            </p:cNvPr>
            <p:cNvSpPr>
              <a:spLocks/>
            </p:cNvSpPr>
            <p:nvPr/>
          </p:nvSpPr>
          <p:spPr bwMode="auto">
            <a:xfrm>
              <a:off x="1916" y="981"/>
              <a:ext cx="129" cy="34"/>
            </a:xfrm>
            <a:custGeom>
              <a:avLst/>
              <a:gdLst>
                <a:gd name="T0" fmla="*/ 45 w 363"/>
                <a:gd name="T1" fmla="*/ 0 h 91"/>
                <a:gd name="T2" fmla="*/ 0 w 363"/>
                <a:gd name="T3" fmla="*/ 46 h 91"/>
                <a:gd name="T4" fmla="*/ 45 w 363"/>
                <a:gd name="T5" fmla="*/ 91 h 91"/>
                <a:gd name="T6" fmla="*/ 318 w 363"/>
                <a:gd name="T7" fmla="*/ 91 h 91"/>
                <a:gd name="T8" fmla="*/ 363 w 363"/>
                <a:gd name="T9" fmla="*/ 46 h 91"/>
                <a:gd name="T10" fmla="*/ 318 w 363"/>
                <a:gd name="T11" fmla="*/ 0 h 91"/>
                <a:gd name="T12" fmla="*/ 45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45" y="0"/>
                  </a:moveTo>
                  <a:lnTo>
                    <a:pt x="0" y="46"/>
                  </a:lnTo>
                  <a:lnTo>
                    <a:pt x="45" y="91"/>
                  </a:lnTo>
                  <a:lnTo>
                    <a:pt x="318" y="91"/>
                  </a:lnTo>
                  <a:lnTo>
                    <a:pt x="363" y="46"/>
                  </a:lnTo>
                  <a:lnTo>
                    <a:pt x="318" y="0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959" name="Freeform 3575">
              <a:extLst>
                <a:ext uri="{FF2B5EF4-FFF2-40B4-BE49-F238E27FC236}">
                  <a16:creationId xmlns:a16="http://schemas.microsoft.com/office/drawing/2014/main" id="{CF622DA7-36B0-4AF6-958E-5A1D542F13E8}"/>
                </a:ext>
              </a:extLst>
            </p:cNvPr>
            <p:cNvSpPr>
              <a:spLocks/>
            </p:cNvSpPr>
            <p:nvPr/>
          </p:nvSpPr>
          <p:spPr bwMode="auto">
            <a:xfrm>
              <a:off x="1916" y="1100"/>
              <a:ext cx="129" cy="34"/>
            </a:xfrm>
            <a:custGeom>
              <a:avLst/>
              <a:gdLst>
                <a:gd name="T0" fmla="*/ 45 w 363"/>
                <a:gd name="T1" fmla="*/ 0 h 91"/>
                <a:gd name="T2" fmla="*/ 0 w 363"/>
                <a:gd name="T3" fmla="*/ 46 h 91"/>
                <a:gd name="T4" fmla="*/ 45 w 363"/>
                <a:gd name="T5" fmla="*/ 91 h 91"/>
                <a:gd name="T6" fmla="*/ 318 w 363"/>
                <a:gd name="T7" fmla="*/ 91 h 91"/>
                <a:gd name="T8" fmla="*/ 363 w 363"/>
                <a:gd name="T9" fmla="*/ 46 h 91"/>
                <a:gd name="T10" fmla="*/ 318 w 363"/>
                <a:gd name="T11" fmla="*/ 0 h 91"/>
                <a:gd name="T12" fmla="*/ 45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45" y="0"/>
                  </a:moveTo>
                  <a:lnTo>
                    <a:pt x="0" y="46"/>
                  </a:lnTo>
                  <a:lnTo>
                    <a:pt x="45" y="91"/>
                  </a:lnTo>
                  <a:lnTo>
                    <a:pt x="318" y="91"/>
                  </a:lnTo>
                  <a:lnTo>
                    <a:pt x="363" y="46"/>
                  </a:lnTo>
                  <a:lnTo>
                    <a:pt x="318" y="0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960" name="Freeform 3576">
              <a:extLst>
                <a:ext uri="{FF2B5EF4-FFF2-40B4-BE49-F238E27FC236}">
                  <a16:creationId xmlns:a16="http://schemas.microsoft.com/office/drawing/2014/main" id="{1422462E-5CAB-4675-8E15-E71EEB3BF233}"/>
                </a:ext>
              </a:extLst>
            </p:cNvPr>
            <p:cNvSpPr>
              <a:spLocks/>
            </p:cNvSpPr>
            <p:nvPr/>
          </p:nvSpPr>
          <p:spPr bwMode="auto">
            <a:xfrm>
              <a:off x="1916" y="1219"/>
              <a:ext cx="129" cy="34"/>
            </a:xfrm>
            <a:custGeom>
              <a:avLst/>
              <a:gdLst>
                <a:gd name="T0" fmla="*/ 45 w 363"/>
                <a:gd name="T1" fmla="*/ 0 h 91"/>
                <a:gd name="T2" fmla="*/ 0 w 363"/>
                <a:gd name="T3" fmla="*/ 46 h 91"/>
                <a:gd name="T4" fmla="*/ 45 w 363"/>
                <a:gd name="T5" fmla="*/ 91 h 91"/>
                <a:gd name="T6" fmla="*/ 318 w 363"/>
                <a:gd name="T7" fmla="*/ 91 h 91"/>
                <a:gd name="T8" fmla="*/ 363 w 363"/>
                <a:gd name="T9" fmla="*/ 46 h 91"/>
                <a:gd name="T10" fmla="*/ 318 w 363"/>
                <a:gd name="T11" fmla="*/ 0 h 91"/>
                <a:gd name="T12" fmla="*/ 45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45" y="0"/>
                  </a:moveTo>
                  <a:lnTo>
                    <a:pt x="0" y="46"/>
                  </a:lnTo>
                  <a:lnTo>
                    <a:pt x="45" y="91"/>
                  </a:lnTo>
                  <a:lnTo>
                    <a:pt x="318" y="91"/>
                  </a:lnTo>
                  <a:lnTo>
                    <a:pt x="363" y="46"/>
                  </a:lnTo>
                  <a:lnTo>
                    <a:pt x="318" y="0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961" name="Freeform 3577">
              <a:extLst>
                <a:ext uri="{FF2B5EF4-FFF2-40B4-BE49-F238E27FC236}">
                  <a16:creationId xmlns:a16="http://schemas.microsoft.com/office/drawing/2014/main" id="{AF862A8A-9CFC-4AAA-BB28-24B7587E23F5}"/>
                </a:ext>
              </a:extLst>
            </p:cNvPr>
            <p:cNvSpPr>
              <a:spLocks/>
            </p:cNvSpPr>
            <p:nvPr/>
          </p:nvSpPr>
          <p:spPr bwMode="auto">
            <a:xfrm>
              <a:off x="2032" y="1124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962" name="Freeform 3578">
              <a:extLst>
                <a:ext uri="{FF2B5EF4-FFF2-40B4-BE49-F238E27FC236}">
                  <a16:creationId xmlns:a16="http://schemas.microsoft.com/office/drawing/2014/main" id="{AD5CC90A-4EE4-4612-900F-4C2A76B1829E}"/>
                </a:ext>
              </a:extLst>
            </p:cNvPr>
            <p:cNvSpPr>
              <a:spLocks/>
            </p:cNvSpPr>
            <p:nvPr/>
          </p:nvSpPr>
          <p:spPr bwMode="auto">
            <a:xfrm>
              <a:off x="1896" y="1002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9963" name="Group 3579">
            <a:extLst>
              <a:ext uri="{FF2B5EF4-FFF2-40B4-BE49-F238E27FC236}">
                <a16:creationId xmlns:a16="http://schemas.microsoft.com/office/drawing/2014/main" id="{09FB379E-BAB8-4A64-B4E9-DFA53BB9A25A}"/>
              </a:ext>
            </a:extLst>
          </p:cNvPr>
          <p:cNvGrpSpPr>
            <a:grpSpLocks/>
          </p:cNvGrpSpPr>
          <p:nvPr/>
        </p:nvGrpSpPr>
        <p:grpSpPr bwMode="auto">
          <a:xfrm>
            <a:off x="3335338" y="3573463"/>
            <a:ext cx="269875" cy="431800"/>
            <a:chOff x="2101" y="981"/>
            <a:chExt cx="170" cy="272"/>
          </a:xfrm>
        </p:grpSpPr>
        <p:sp>
          <p:nvSpPr>
            <p:cNvPr id="19964" name="Freeform 3580">
              <a:extLst>
                <a:ext uri="{FF2B5EF4-FFF2-40B4-BE49-F238E27FC236}">
                  <a16:creationId xmlns:a16="http://schemas.microsoft.com/office/drawing/2014/main" id="{E1499698-0152-4A0A-BB30-9DE899118FD9}"/>
                </a:ext>
              </a:extLst>
            </p:cNvPr>
            <p:cNvSpPr>
              <a:spLocks/>
            </p:cNvSpPr>
            <p:nvPr/>
          </p:nvSpPr>
          <p:spPr bwMode="auto">
            <a:xfrm>
              <a:off x="2121" y="981"/>
              <a:ext cx="129" cy="34"/>
            </a:xfrm>
            <a:custGeom>
              <a:avLst/>
              <a:gdLst>
                <a:gd name="T0" fmla="*/ 45 w 363"/>
                <a:gd name="T1" fmla="*/ 0 h 91"/>
                <a:gd name="T2" fmla="*/ 0 w 363"/>
                <a:gd name="T3" fmla="*/ 46 h 91"/>
                <a:gd name="T4" fmla="*/ 45 w 363"/>
                <a:gd name="T5" fmla="*/ 91 h 91"/>
                <a:gd name="T6" fmla="*/ 318 w 363"/>
                <a:gd name="T7" fmla="*/ 91 h 91"/>
                <a:gd name="T8" fmla="*/ 363 w 363"/>
                <a:gd name="T9" fmla="*/ 46 h 91"/>
                <a:gd name="T10" fmla="*/ 318 w 363"/>
                <a:gd name="T11" fmla="*/ 0 h 91"/>
                <a:gd name="T12" fmla="*/ 45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45" y="0"/>
                  </a:moveTo>
                  <a:lnTo>
                    <a:pt x="0" y="46"/>
                  </a:lnTo>
                  <a:lnTo>
                    <a:pt x="45" y="91"/>
                  </a:lnTo>
                  <a:lnTo>
                    <a:pt x="318" y="91"/>
                  </a:lnTo>
                  <a:lnTo>
                    <a:pt x="363" y="46"/>
                  </a:lnTo>
                  <a:lnTo>
                    <a:pt x="318" y="0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965" name="Freeform 3581">
              <a:extLst>
                <a:ext uri="{FF2B5EF4-FFF2-40B4-BE49-F238E27FC236}">
                  <a16:creationId xmlns:a16="http://schemas.microsoft.com/office/drawing/2014/main" id="{ADCF1210-1D19-4579-8AD1-51C07EAD533F}"/>
                </a:ext>
              </a:extLst>
            </p:cNvPr>
            <p:cNvSpPr>
              <a:spLocks/>
            </p:cNvSpPr>
            <p:nvPr/>
          </p:nvSpPr>
          <p:spPr bwMode="auto">
            <a:xfrm>
              <a:off x="2121" y="1100"/>
              <a:ext cx="129" cy="34"/>
            </a:xfrm>
            <a:custGeom>
              <a:avLst/>
              <a:gdLst>
                <a:gd name="T0" fmla="*/ 45 w 363"/>
                <a:gd name="T1" fmla="*/ 0 h 91"/>
                <a:gd name="T2" fmla="*/ 0 w 363"/>
                <a:gd name="T3" fmla="*/ 46 h 91"/>
                <a:gd name="T4" fmla="*/ 45 w 363"/>
                <a:gd name="T5" fmla="*/ 91 h 91"/>
                <a:gd name="T6" fmla="*/ 318 w 363"/>
                <a:gd name="T7" fmla="*/ 91 h 91"/>
                <a:gd name="T8" fmla="*/ 363 w 363"/>
                <a:gd name="T9" fmla="*/ 46 h 91"/>
                <a:gd name="T10" fmla="*/ 318 w 363"/>
                <a:gd name="T11" fmla="*/ 0 h 91"/>
                <a:gd name="T12" fmla="*/ 45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45" y="0"/>
                  </a:moveTo>
                  <a:lnTo>
                    <a:pt x="0" y="46"/>
                  </a:lnTo>
                  <a:lnTo>
                    <a:pt x="45" y="91"/>
                  </a:lnTo>
                  <a:lnTo>
                    <a:pt x="318" y="91"/>
                  </a:lnTo>
                  <a:lnTo>
                    <a:pt x="363" y="46"/>
                  </a:lnTo>
                  <a:lnTo>
                    <a:pt x="318" y="0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966" name="Freeform 3582">
              <a:extLst>
                <a:ext uri="{FF2B5EF4-FFF2-40B4-BE49-F238E27FC236}">
                  <a16:creationId xmlns:a16="http://schemas.microsoft.com/office/drawing/2014/main" id="{EEEEEBCC-1DBD-44F7-B9E1-15714E6A0542}"/>
                </a:ext>
              </a:extLst>
            </p:cNvPr>
            <p:cNvSpPr>
              <a:spLocks/>
            </p:cNvSpPr>
            <p:nvPr/>
          </p:nvSpPr>
          <p:spPr bwMode="auto">
            <a:xfrm>
              <a:off x="2121" y="1219"/>
              <a:ext cx="129" cy="34"/>
            </a:xfrm>
            <a:custGeom>
              <a:avLst/>
              <a:gdLst>
                <a:gd name="T0" fmla="*/ 45 w 363"/>
                <a:gd name="T1" fmla="*/ 0 h 91"/>
                <a:gd name="T2" fmla="*/ 0 w 363"/>
                <a:gd name="T3" fmla="*/ 46 h 91"/>
                <a:gd name="T4" fmla="*/ 45 w 363"/>
                <a:gd name="T5" fmla="*/ 91 h 91"/>
                <a:gd name="T6" fmla="*/ 318 w 363"/>
                <a:gd name="T7" fmla="*/ 91 h 91"/>
                <a:gd name="T8" fmla="*/ 363 w 363"/>
                <a:gd name="T9" fmla="*/ 46 h 91"/>
                <a:gd name="T10" fmla="*/ 318 w 363"/>
                <a:gd name="T11" fmla="*/ 0 h 91"/>
                <a:gd name="T12" fmla="*/ 45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45" y="0"/>
                  </a:moveTo>
                  <a:lnTo>
                    <a:pt x="0" y="46"/>
                  </a:lnTo>
                  <a:lnTo>
                    <a:pt x="45" y="91"/>
                  </a:lnTo>
                  <a:lnTo>
                    <a:pt x="318" y="91"/>
                  </a:lnTo>
                  <a:lnTo>
                    <a:pt x="363" y="46"/>
                  </a:lnTo>
                  <a:lnTo>
                    <a:pt x="318" y="0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967" name="Freeform 3583">
              <a:extLst>
                <a:ext uri="{FF2B5EF4-FFF2-40B4-BE49-F238E27FC236}">
                  <a16:creationId xmlns:a16="http://schemas.microsoft.com/office/drawing/2014/main" id="{170A25A5-164A-45D1-B137-2938F3DAF524}"/>
                </a:ext>
              </a:extLst>
            </p:cNvPr>
            <p:cNvSpPr>
              <a:spLocks/>
            </p:cNvSpPr>
            <p:nvPr/>
          </p:nvSpPr>
          <p:spPr bwMode="auto">
            <a:xfrm>
              <a:off x="2101" y="1124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968" name="Freeform 3584">
              <a:extLst>
                <a:ext uri="{FF2B5EF4-FFF2-40B4-BE49-F238E27FC236}">
                  <a16:creationId xmlns:a16="http://schemas.microsoft.com/office/drawing/2014/main" id="{554248C9-C6A8-4EDE-A25F-B3032BCC84C2}"/>
                </a:ext>
              </a:extLst>
            </p:cNvPr>
            <p:cNvSpPr>
              <a:spLocks/>
            </p:cNvSpPr>
            <p:nvPr/>
          </p:nvSpPr>
          <p:spPr bwMode="auto">
            <a:xfrm>
              <a:off x="2237" y="1124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969" name="Freeform 3585">
              <a:extLst>
                <a:ext uri="{FF2B5EF4-FFF2-40B4-BE49-F238E27FC236}">
                  <a16:creationId xmlns:a16="http://schemas.microsoft.com/office/drawing/2014/main" id="{BD523BB4-3233-44FB-BBFB-ACA09F540F3C}"/>
                </a:ext>
              </a:extLst>
            </p:cNvPr>
            <p:cNvSpPr>
              <a:spLocks/>
            </p:cNvSpPr>
            <p:nvPr/>
          </p:nvSpPr>
          <p:spPr bwMode="auto">
            <a:xfrm>
              <a:off x="2101" y="1002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9970" name="Group 3586">
            <a:extLst>
              <a:ext uri="{FF2B5EF4-FFF2-40B4-BE49-F238E27FC236}">
                <a16:creationId xmlns:a16="http://schemas.microsoft.com/office/drawing/2014/main" id="{29965BED-78D2-4C7D-939A-254684D27053}"/>
              </a:ext>
            </a:extLst>
          </p:cNvPr>
          <p:cNvGrpSpPr>
            <a:grpSpLocks/>
          </p:cNvGrpSpPr>
          <p:nvPr/>
        </p:nvGrpSpPr>
        <p:grpSpPr bwMode="auto">
          <a:xfrm>
            <a:off x="3690938" y="3573463"/>
            <a:ext cx="238125" cy="398462"/>
            <a:chOff x="2325" y="981"/>
            <a:chExt cx="150" cy="251"/>
          </a:xfrm>
        </p:grpSpPr>
        <p:sp>
          <p:nvSpPr>
            <p:cNvPr id="19971" name="Freeform 3587">
              <a:extLst>
                <a:ext uri="{FF2B5EF4-FFF2-40B4-BE49-F238E27FC236}">
                  <a16:creationId xmlns:a16="http://schemas.microsoft.com/office/drawing/2014/main" id="{D6A94F17-F15B-4E5A-8AB9-625E3DD38A8F}"/>
                </a:ext>
              </a:extLst>
            </p:cNvPr>
            <p:cNvSpPr>
              <a:spLocks/>
            </p:cNvSpPr>
            <p:nvPr/>
          </p:nvSpPr>
          <p:spPr bwMode="auto">
            <a:xfrm>
              <a:off x="2325" y="981"/>
              <a:ext cx="129" cy="34"/>
            </a:xfrm>
            <a:custGeom>
              <a:avLst/>
              <a:gdLst>
                <a:gd name="T0" fmla="*/ 45 w 363"/>
                <a:gd name="T1" fmla="*/ 0 h 91"/>
                <a:gd name="T2" fmla="*/ 0 w 363"/>
                <a:gd name="T3" fmla="*/ 46 h 91"/>
                <a:gd name="T4" fmla="*/ 45 w 363"/>
                <a:gd name="T5" fmla="*/ 91 h 91"/>
                <a:gd name="T6" fmla="*/ 318 w 363"/>
                <a:gd name="T7" fmla="*/ 91 h 91"/>
                <a:gd name="T8" fmla="*/ 363 w 363"/>
                <a:gd name="T9" fmla="*/ 46 h 91"/>
                <a:gd name="T10" fmla="*/ 318 w 363"/>
                <a:gd name="T11" fmla="*/ 0 h 91"/>
                <a:gd name="T12" fmla="*/ 45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45" y="0"/>
                  </a:moveTo>
                  <a:lnTo>
                    <a:pt x="0" y="46"/>
                  </a:lnTo>
                  <a:lnTo>
                    <a:pt x="45" y="91"/>
                  </a:lnTo>
                  <a:lnTo>
                    <a:pt x="318" y="91"/>
                  </a:lnTo>
                  <a:lnTo>
                    <a:pt x="363" y="46"/>
                  </a:lnTo>
                  <a:lnTo>
                    <a:pt x="318" y="0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972" name="Freeform 3588">
              <a:extLst>
                <a:ext uri="{FF2B5EF4-FFF2-40B4-BE49-F238E27FC236}">
                  <a16:creationId xmlns:a16="http://schemas.microsoft.com/office/drawing/2014/main" id="{9D071634-C327-42C6-88CE-04A5BCCD1BEC}"/>
                </a:ext>
              </a:extLst>
            </p:cNvPr>
            <p:cNvSpPr>
              <a:spLocks/>
            </p:cNvSpPr>
            <p:nvPr/>
          </p:nvSpPr>
          <p:spPr bwMode="auto">
            <a:xfrm>
              <a:off x="2441" y="1124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973" name="Freeform 3589">
              <a:extLst>
                <a:ext uri="{FF2B5EF4-FFF2-40B4-BE49-F238E27FC236}">
                  <a16:creationId xmlns:a16="http://schemas.microsoft.com/office/drawing/2014/main" id="{63F624D2-7944-4F94-B814-0995ACC29148}"/>
                </a:ext>
              </a:extLst>
            </p:cNvPr>
            <p:cNvSpPr>
              <a:spLocks/>
            </p:cNvSpPr>
            <p:nvPr/>
          </p:nvSpPr>
          <p:spPr bwMode="auto">
            <a:xfrm>
              <a:off x="2441" y="1002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9974" name="Group 3590">
            <a:extLst>
              <a:ext uri="{FF2B5EF4-FFF2-40B4-BE49-F238E27FC236}">
                <a16:creationId xmlns:a16="http://schemas.microsoft.com/office/drawing/2014/main" id="{5EB98D27-A244-4630-A23B-329C18B63588}"/>
              </a:ext>
            </a:extLst>
          </p:cNvPr>
          <p:cNvGrpSpPr>
            <a:grpSpLocks/>
          </p:cNvGrpSpPr>
          <p:nvPr/>
        </p:nvGrpSpPr>
        <p:grpSpPr bwMode="auto">
          <a:xfrm>
            <a:off x="3984625" y="3573463"/>
            <a:ext cx="269875" cy="431800"/>
            <a:chOff x="2510" y="981"/>
            <a:chExt cx="170" cy="272"/>
          </a:xfrm>
        </p:grpSpPr>
        <p:sp>
          <p:nvSpPr>
            <p:cNvPr id="19975" name="Freeform 3591">
              <a:extLst>
                <a:ext uri="{FF2B5EF4-FFF2-40B4-BE49-F238E27FC236}">
                  <a16:creationId xmlns:a16="http://schemas.microsoft.com/office/drawing/2014/main" id="{65B0F279-39D3-4C2B-A7B8-195C01ABE7BC}"/>
                </a:ext>
              </a:extLst>
            </p:cNvPr>
            <p:cNvSpPr>
              <a:spLocks/>
            </p:cNvSpPr>
            <p:nvPr/>
          </p:nvSpPr>
          <p:spPr bwMode="auto">
            <a:xfrm>
              <a:off x="2530" y="981"/>
              <a:ext cx="129" cy="34"/>
            </a:xfrm>
            <a:custGeom>
              <a:avLst/>
              <a:gdLst>
                <a:gd name="T0" fmla="*/ 45 w 363"/>
                <a:gd name="T1" fmla="*/ 0 h 91"/>
                <a:gd name="T2" fmla="*/ 0 w 363"/>
                <a:gd name="T3" fmla="*/ 46 h 91"/>
                <a:gd name="T4" fmla="*/ 45 w 363"/>
                <a:gd name="T5" fmla="*/ 91 h 91"/>
                <a:gd name="T6" fmla="*/ 318 w 363"/>
                <a:gd name="T7" fmla="*/ 91 h 91"/>
                <a:gd name="T8" fmla="*/ 363 w 363"/>
                <a:gd name="T9" fmla="*/ 46 h 91"/>
                <a:gd name="T10" fmla="*/ 318 w 363"/>
                <a:gd name="T11" fmla="*/ 0 h 91"/>
                <a:gd name="T12" fmla="*/ 45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45" y="0"/>
                  </a:moveTo>
                  <a:lnTo>
                    <a:pt x="0" y="46"/>
                  </a:lnTo>
                  <a:lnTo>
                    <a:pt x="45" y="91"/>
                  </a:lnTo>
                  <a:lnTo>
                    <a:pt x="318" y="91"/>
                  </a:lnTo>
                  <a:lnTo>
                    <a:pt x="363" y="46"/>
                  </a:lnTo>
                  <a:lnTo>
                    <a:pt x="318" y="0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976" name="Freeform 3592">
              <a:extLst>
                <a:ext uri="{FF2B5EF4-FFF2-40B4-BE49-F238E27FC236}">
                  <a16:creationId xmlns:a16="http://schemas.microsoft.com/office/drawing/2014/main" id="{F40C5938-1158-41C7-8A81-99BA4469BA65}"/>
                </a:ext>
              </a:extLst>
            </p:cNvPr>
            <p:cNvSpPr>
              <a:spLocks/>
            </p:cNvSpPr>
            <p:nvPr/>
          </p:nvSpPr>
          <p:spPr bwMode="auto">
            <a:xfrm>
              <a:off x="2530" y="1100"/>
              <a:ext cx="129" cy="34"/>
            </a:xfrm>
            <a:custGeom>
              <a:avLst/>
              <a:gdLst>
                <a:gd name="T0" fmla="*/ 45 w 363"/>
                <a:gd name="T1" fmla="*/ 0 h 91"/>
                <a:gd name="T2" fmla="*/ 0 w 363"/>
                <a:gd name="T3" fmla="*/ 46 h 91"/>
                <a:gd name="T4" fmla="*/ 45 w 363"/>
                <a:gd name="T5" fmla="*/ 91 h 91"/>
                <a:gd name="T6" fmla="*/ 318 w 363"/>
                <a:gd name="T7" fmla="*/ 91 h 91"/>
                <a:gd name="T8" fmla="*/ 363 w 363"/>
                <a:gd name="T9" fmla="*/ 46 h 91"/>
                <a:gd name="T10" fmla="*/ 318 w 363"/>
                <a:gd name="T11" fmla="*/ 0 h 91"/>
                <a:gd name="T12" fmla="*/ 45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45" y="0"/>
                  </a:moveTo>
                  <a:lnTo>
                    <a:pt x="0" y="46"/>
                  </a:lnTo>
                  <a:lnTo>
                    <a:pt x="45" y="91"/>
                  </a:lnTo>
                  <a:lnTo>
                    <a:pt x="318" y="91"/>
                  </a:lnTo>
                  <a:lnTo>
                    <a:pt x="363" y="46"/>
                  </a:lnTo>
                  <a:lnTo>
                    <a:pt x="318" y="0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977" name="Freeform 3593">
              <a:extLst>
                <a:ext uri="{FF2B5EF4-FFF2-40B4-BE49-F238E27FC236}">
                  <a16:creationId xmlns:a16="http://schemas.microsoft.com/office/drawing/2014/main" id="{3CB10ED2-5856-49E4-B652-20D3E4A702DF}"/>
                </a:ext>
              </a:extLst>
            </p:cNvPr>
            <p:cNvSpPr>
              <a:spLocks/>
            </p:cNvSpPr>
            <p:nvPr/>
          </p:nvSpPr>
          <p:spPr bwMode="auto">
            <a:xfrm>
              <a:off x="2530" y="1219"/>
              <a:ext cx="129" cy="34"/>
            </a:xfrm>
            <a:custGeom>
              <a:avLst/>
              <a:gdLst>
                <a:gd name="T0" fmla="*/ 45 w 363"/>
                <a:gd name="T1" fmla="*/ 0 h 91"/>
                <a:gd name="T2" fmla="*/ 0 w 363"/>
                <a:gd name="T3" fmla="*/ 46 h 91"/>
                <a:gd name="T4" fmla="*/ 45 w 363"/>
                <a:gd name="T5" fmla="*/ 91 h 91"/>
                <a:gd name="T6" fmla="*/ 318 w 363"/>
                <a:gd name="T7" fmla="*/ 91 h 91"/>
                <a:gd name="T8" fmla="*/ 363 w 363"/>
                <a:gd name="T9" fmla="*/ 46 h 91"/>
                <a:gd name="T10" fmla="*/ 318 w 363"/>
                <a:gd name="T11" fmla="*/ 0 h 91"/>
                <a:gd name="T12" fmla="*/ 45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45" y="0"/>
                  </a:moveTo>
                  <a:lnTo>
                    <a:pt x="0" y="46"/>
                  </a:lnTo>
                  <a:lnTo>
                    <a:pt x="45" y="91"/>
                  </a:lnTo>
                  <a:lnTo>
                    <a:pt x="318" y="91"/>
                  </a:lnTo>
                  <a:lnTo>
                    <a:pt x="363" y="46"/>
                  </a:lnTo>
                  <a:lnTo>
                    <a:pt x="318" y="0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978" name="Freeform 3594">
              <a:extLst>
                <a:ext uri="{FF2B5EF4-FFF2-40B4-BE49-F238E27FC236}">
                  <a16:creationId xmlns:a16="http://schemas.microsoft.com/office/drawing/2014/main" id="{37DEDF73-3923-47C1-8851-D8F3EAFA993D}"/>
                </a:ext>
              </a:extLst>
            </p:cNvPr>
            <p:cNvSpPr>
              <a:spLocks/>
            </p:cNvSpPr>
            <p:nvPr/>
          </p:nvSpPr>
          <p:spPr bwMode="auto">
            <a:xfrm>
              <a:off x="2510" y="1124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979" name="Freeform 3595">
              <a:extLst>
                <a:ext uri="{FF2B5EF4-FFF2-40B4-BE49-F238E27FC236}">
                  <a16:creationId xmlns:a16="http://schemas.microsoft.com/office/drawing/2014/main" id="{E93EE8BE-AB98-465E-BC45-896E742081C0}"/>
                </a:ext>
              </a:extLst>
            </p:cNvPr>
            <p:cNvSpPr>
              <a:spLocks/>
            </p:cNvSpPr>
            <p:nvPr/>
          </p:nvSpPr>
          <p:spPr bwMode="auto">
            <a:xfrm>
              <a:off x="2646" y="1124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980" name="Freeform 3596">
              <a:extLst>
                <a:ext uri="{FF2B5EF4-FFF2-40B4-BE49-F238E27FC236}">
                  <a16:creationId xmlns:a16="http://schemas.microsoft.com/office/drawing/2014/main" id="{F335F157-DB51-476A-A097-F1BB3E54D9EB}"/>
                </a:ext>
              </a:extLst>
            </p:cNvPr>
            <p:cNvSpPr>
              <a:spLocks/>
            </p:cNvSpPr>
            <p:nvPr/>
          </p:nvSpPr>
          <p:spPr bwMode="auto">
            <a:xfrm>
              <a:off x="2646" y="1002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981" name="Freeform 3597">
              <a:extLst>
                <a:ext uri="{FF2B5EF4-FFF2-40B4-BE49-F238E27FC236}">
                  <a16:creationId xmlns:a16="http://schemas.microsoft.com/office/drawing/2014/main" id="{3C20D580-BC7D-4898-A123-923199D7ACBB}"/>
                </a:ext>
              </a:extLst>
            </p:cNvPr>
            <p:cNvSpPr>
              <a:spLocks/>
            </p:cNvSpPr>
            <p:nvPr/>
          </p:nvSpPr>
          <p:spPr bwMode="auto">
            <a:xfrm>
              <a:off x="2510" y="1002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9982" name="Group 3598">
            <a:extLst>
              <a:ext uri="{FF2B5EF4-FFF2-40B4-BE49-F238E27FC236}">
                <a16:creationId xmlns:a16="http://schemas.microsoft.com/office/drawing/2014/main" id="{842CCF75-604B-4C38-8903-57F76C8B7D72}"/>
              </a:ext>
            </a:extLst>
          </p:cNvPr>
          <p:cNvGrpSpPr>
            <a:grpSpLocks/>
          </p:cNvGrpSpPr>
          <p:nvPr/>
        </p:nvGrpSpPr>
        <p:grpSpPr bwMode="auto">
          <a:xfrm>
            <a:off x="4308475" y="3573463"/>
            <a:ext cx="269875" cy="431800"/>
            <a:chOff x="2714" y="981"/>
            <a:chExt cx="170" cy="272"/>
          </a:xfrm>
        </p:grpSpPr>
        <p:sp>
          <p:nvSpPr>
            <p:cNvPr id="19983" name="Freeform 3599">
              <a:extLst>
                <a:ext uri="{FF2B5EF4-FFF2-40B4-BE49-F238E27FC236}">
                  <a16:creationId xmlns:a16="http://schemas.microsoft.com/office/drawing/2014/main" id="{A12A3A45-4FD8-4D04-8514-E24AD3442440}"/>
                </a:ext>
              </a:extLst>
            </p:cNvPr>
            <p:cNvSpPr>
              <a:spLocks/>
            </p:cNvSpPr>
            <p:nvPr/>
          </p:nvSpPr>
          <p:spPr bwMode="auto">
            <a:xfrm>
              <a:off x="2734" y="981"/>
              <a:ext cx="129" cy="34"/>
            </a:xfrm>
            <a:custGeom>
              <a:avLst/>
              <a:gdLst>
                <a:gd name="T0" fmla="*/ 45 w 363"/>
                <a:gd name="T1" fmla="*/ 0 h 91"/>
                <a:gd name="T2" fmla="*/ 0 w 363"/>
                <a:gd name="T3" fmla="*/ 46 h 91"/>
                <a:gd name="T4" fmla="*/ 45 w 363"/>
                <a:gd name="T5" fmla="*/ 91 h 91"/>
                <a:gd name="T6" fmla="*/ 318 w 363"/>
                <a:gd name="T7" fmla="*/ 91 h 91"/>
                <a:gd name="T8" fmla="*/ 363 w 363"/>
                <a:gd name="T9" fmla="*/ 46 h 91"/>
                <a:gd name="T10" fmla="*/ 318 w 363"/>
                <a:gd name="T11" fmla="*/ 0 h 91"/>
                <a:gd name="T12" fmla="*/ 45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45" y="0"/>
                  </a:moveTo>
                  <a:lnTo>
                    <a:pt x="0" y="46"/>
                  </a:lnTo>
                  <a:lnTo>
                    <a:pt x="45" y="91"/>
                  </a:lnTo>
                  <a:lnTo>
                    <a:pt x="318" y="91"/>
                  </a:lnTo>
                  <a:lnTo>
                    <a:pt x="363" y="46"/>
                  </a:lnTo>
                  <a:lnTo>
                    <a:pt x="318" y="0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984" name="Freeform 3600">
              <a:extLst>
                <a:ext uri="{FF2B5EF4-FFF2-40B4-BE49-F238E27FC236}">
                  <a16:creationId xmlns:a16="http://schemas.microsoft.com/office/drawing/2014/main" id="{A2D4C4E5-01BD-4E41-9263-6BE176C2BA25}"/>
                </a:ext>
              </a:extLst>
            </p:cNvPr>
            <p:cNvSpPr>
              <a:spLocks/>
            </p:cNvSpPr>
            <p:nvPr/>
          </p:nvSpPr>
          <p:spPr bwMode="auto">
            <a:xfrm>
              <a:off x="2734" y="1100"/>
              <a:ext cx="129" cy="34"/>
            </a:xfrm>
            <a:custGeom>
              <a:avLst/>
              <a:gdLst>
                <a:gd name="T0" fmla="*/ 45 w 363"/>
                <a:gd name="T1" fmla="*/ 0 h 91"/>
                <a:gd name="T2" fmla="*/ 0 w 363"/>
                <a:gd name="T3" fmla="*/ 46 h 91"/>
                <a:gd name="T4" fmla="*/ 45 w 363"/>
                <a:gd name="T5" fmla="*/ 91 h 91"/>
                <a:gd name="T6" fmla="*/ 318 w 363"/>
                <a:gd name="T7" fmla="*/ 91 h 91"/>
                <a:gd name="T8" fmla="*/ 363 w 363"/>
                <a:gd name="T9" fmla="*/ 46 h 91"/>
                <a:gd name="T10" fmla="*/ 318 w 363"/>
                <a:gd name="T11" fmla="*/ 0 h 91"/>
                <a:gd name="T12" fmla="*/ 45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45" y="0"/>
                  </a:moveTo>
                  <a:lnTo>
                    <a:pt x="0" y="46"/>
                  </a:lnTo>
                  <a:lnTo>
                    <a:pt x="45" y="91"/>
                  </a:lnTo>
                  <a:lnTo>
                    <a:pt x="318" y="91"/>
                  </a:lnTo>
                  <a:lnTo>
                    <a:pt x="363" y="46"/>
                  </a:lnTo>
                  <a:lnTo>
                    <a:pt x="318" y="0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985" name="Freeform 3601">
              <a:extLst>
                <a:ext uri="{FF2B5EF4-FFF2-40B4-BE49-F238E27FC236}">
                  <a16:creationId xmlns:a16="http://schemas.microsoft.com/office/drawing/2014/main" id="{E8830717-829C-4CA8-BF13-147A671CD523}"/>
                </a:ext>
              </a:extLst>
            </p:cNvPr>
            <p:cNvSpPr>
              <a:spLocks/>
            </p:cNvSpPr>
            <p:nvPr/>
          </p:nvSpPr>
          <p:spPr bwMode="auto">
            <a:xfrm>
              <a:off x="2734" y="1219"/>
              <a:ext cx="129" cy="34"/>
            </a:xfrm>
            <a:custGeom>
              <a:avLst/>
              <a:gdLst>
                <a:gd name="T0" fmla="*/ 45 w 363"/>
                <a:gd name="T1" fmla="*/ 0 h 91"/>
                <a:gd name="T2" fmla="*/ 0 w 363"/>
                <a:gd name="T3" fmla="*/ 46 h 91"/>
                <a:gd name="T4" fmla="*/ 45 w 363"/>
                <a:gd name="T5" fmla="*/ 91 h 91"/>
                <a:gd name="T6" fmla="*/ 318 w 363"/>
                <a:gd name="T7" fmla="*/ 91 h 91"/>
                <a:gd name="T8" fmla="*/ 363 w 363"/>
                <a:gd name="T9" fmla="*/ 46 h 91"/>
                <a:gd name="T10" fmla="*/ 318 w 363"/>
                <a:gd name="T11" fmla="*/ 0 h 91"/>
                <a:gd name="T12" fmla="*/ 45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45" y="0"/>
                  </a:moveTo>
                  <a:lnTo>
                    <a:pt x="0" y="46"/>
                  </a:lnTo>
                  <a:lnTo>
                    <a:pt x="45" y="91"/>
                  </a:lnTo>
                  <a:lnTo>
                    <a:pt x="318" y="91"/>
                  </a:lnTo>
                  <a:lnTo>
                    <a:pt x="363" y="46"/>
                  </a:lnTo>
                  <a:lnTo>
                    <a:pt x="318" y="0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986" name="Freeform 3602">
              <a:extLst>
                <a:ext uri="{FF2B5EF4-FFF2-40B4-BE49-F238E27FC236}">
                  <a16:creationId xmlns:a16="http://schemas.microsoft.com/office/drawing/2014/main" id="{9DF9410D-342A-4BF0-8672-8C6C73CA65A8}"/>
                </a:ext>
              </a:extLst>
            </p:cNvPr>
            <p:cNvSpPr>
              <a:spLocks/>
            </p:cNvSpPr>
            <p:nvPr/>
          </p:nvSpPr>
          <p:spPr bwMode="auto">
            <a:xfrm>
              <a:off x="2850" y="1124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987" name="Freeform 3603">
              <a:extLst>
                <a:ext uri="{FF2B5EF4-FFF2-40B4-BE49-F238E27FC236}">
                  <a16:creationId xmlns:a16="http://schemas.microsoft.com/office/drawing/2014/main" id="{769B3255-0945-4B5B-B78D-4119A5BB4D2D}"/>
                </a:ext>
              </a:extLst>
            </p:cNvPr>
            <p:cNvSpPr>
              <a:spLocks/>
            </p:cNvSpPr>
            <p:nvPr/>
          </p:nvSpPr>
          <p:spPr bwMode="auto">
            <a:xfrm>
              <a:off x="2850" y="1002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988" name="Freeform 3604">
              <a:extLst>
                <a:ext uri="{FF2B5EF4-FFF2-40B4-BE49-F238E27FC236}">
                  <a16:creationId xmlns:a16="http://schemas.microsoft.com/office/drawing/2014/main" id="{EE308BBE-418A-4D7A-9833-CA77C2F4B01E}"/>
                </a:ext>
              </a:extLst>
            </p:cNvPr>
            <p:cNvSpPr>
              <a:spLocks/>
            </p:cNvSpPr>
            <p:nvPr/>
          </p:nvSpPr>
          <p:spPr bwMode="auto">
            <a:xfrm>
              <a:off x="2714" y="1002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9989" name="Group 3605">
            <a:extLst>
              <a:ext uri="{FF2B5EF4-FFF2-40B4-BE49-F238E27FC236}">
                <a16:creationId xmlns:a16="http://schemas.microsoft.com/office/drawing/2014/main" id="{3443293D-6B95-4CE2-8DA7-F5D68E06E144}"/>
              </a:ext>
            </a:extLst>
          </p:cNvPr>
          <p:cNvGrpSpPr>
            <a:grpSpLocks/>
          </p:cNvGrpSpPr>
          <p:nvPr/>
        </p:nvGrpSpPr>
        <p:grpSpPr bwMode="auto">
          <a:xfrm>
            <a:off x="4633913" y="3573463"/>
            <a:ext cx="269875" cy="431800"/>
            <a:chOff x="2919" y="981"/>
            <a:chExt cx="170" cy="272"/>
          </a:xfrm>
        </p:grpSpPr>
        <p:sp>
          <p:nvSpPr>
            <p:cNvPr id="19990" name="Freeform 3606">
              <a:extLst>
                <a:ext uri="{FF2B5EF4-FFF2-40B4-BE49-F238E27FC236}">
                  <a16:creationId xmlns:a16="http://schemas.microsoft.com/office/drawing/2014/main" id="{667DEE49-DABB-4EB5-8732-B80BBC77B662}"/>
                </a:ext>
              </a:extLst>
            </p:cNvPr>
            <p:cNvSpPr>
              <a:spLocks/>
            </p:cNvSpPr>
            <p:nvPr/>
          </p:nvSpPr>
          <p:spPr bwMode="auto">
            <a:xfrm>
              <a:off x="2939" y="981"/>
              <a:ext cx="129" cy="34"/>
            </a:xfrm>
            <a:custGeom>
              <a:avLst/>
              <a:gdLst>
                <a:gd name="T0" fmla="*/ 45 w 363"/>
                <a:gd name="T1" fmla="*/ 0 h 91"/>
                <a:gd name="T2" fmla="*/ 0 w 363"/>
                <a:gd name="T3" fmla="*/ 46 h 91"/>
                <a:gd name="T4" fmla="*/ 45 w 363"/>
                <a:gd name="T5" fmla="*/ 91 h 91"/>
                <a:gd name="T6" fmla="*/ 318 w 363"/>
                <a:gd name="T7" fmla="*/ 91 h 91"/>
                <a:gd name="T8" fmla="*/ 363 w 363"/>
                <a:gd name="T9" fmla="*/ 46 h 91"/>
                <a:gd name="T10" fmla="*/ 318 w 363"/>
                <a:gd name="T11" fmla="*/ 0 h 91"/>
                <a:gd name="T12" fmla="*/ 45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45" y="0"/>
                  </a:moveTo>
                  <a:lnTo>
                    <a:pt x="0" y="46"/>
                  </a:lnTo>
                  <a:lnTo>
                    <a:pt x="45" y="91"/>
                  </a:lnTo>
                  <a:lnTo>
                    <a:pt x="318" y="91"/>
                  </a:lnTo>
                  <a:lnTo>
                    <a:pt x="363" y="46"/>
                  </a:lnTo>
                  <a:lnTo>
                    <a:pt x="318" y="0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991" name="Freeform 3607">
              <a:extLst>
                <a:ext uri="{FF2B5EF4-FFF2-40B4-BE49-F238E27FC236}">
                  <a16:creationId xmlns:a16="http://schemas.microsoft.com/office/drawing/2014/main" id="{71A2C809-9FF7-4375-9288-46727D80D856}"/>
                </a:ext>
              </a:extLst>
            </p:cNvPr>
            <p:cNvSpPr>
              <a:spLocks/>
            </p:cNvSpPr>
            <p:nvPr/>
          </p:nvSpPr>
          <p:spPr bwMode="auto">
            <a:xfrm>
              <a:off x="2939" y="1219"/>
              <a:ext cx="129" cy="34"/>
            </a:xfrm>
            <a:custGeom>
              <a:avLst/>
              <a:gdLst>
                <a:gd name="T0" fmla="*/ 45 w 363"/>
                <a:gd name="T1" fmla="*/ 0 h 91"/>
                <a:gd name="T2" fmla="*/ 0 w 363"/>
                <a:gd name="T3" fmla="*/ 46 h 91"/>
                <a:gd name="T4" fmla="*/ 45 w 363"/>
                <a:gd name="T5" fmla="*/ 91 h 91"/>
                <a:gd name="T6" fmla="*/ 318 w 363"/>
                <a:gd name="T7" fmla="*/ 91 h 91"/>
                <a:gd name="T8" fmla="*/ 363 w 363"/>
                <a:gd name="T9" fmla="*/ 46 h 91"/>
                <a:gd name="T10" fmla="*/ 318 w 363"/>
                <a:gd name="T11" fmla="*/ 0 h 91"/>
                <a:gd name="T12" fmla="*/ 45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45" y="0"/>
                  </a:moveTo>
                  <a:lnTo>
                    <a:pt x="0" y="46"/>
                  </a:lnTo>
                  <a:lnTo>
                    <a:pt x="45" y="91"/>
                  </a:lnTo>
                  <a:lnTo>
                    <a:pt x="318" y="91"/>
                  </a:lnTo>
                  <a:lnTo>
                    <a:pt x="363" y="46"/>
                  </a:lnTo>
                  <a:lnTo>
                    <a:pt x="318" y="0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992" name="Freeform 3608">
              <a:extLst>
                <a:ext uri="{FF2B5EF4-FFF2-40B4-BE49-F238E27FC236}">
                  <a16:creationId xmlns:a16="http://schemas.microsoft.com/office/drawing/2014/main" id="{735964B3-4C9B-45C9-B712-090B56D5DB51}"/>
                </a:ext>
              </a:extLst>
            </p:cNvPr>
            <p:cNvSpPr>
              <a:spLocks/>
            </p:cNvSpPr>
            <p:nvPr/>
          </p:nvSpPr>
          <p:spPr bwMode="auto">
            <a:xfrm>
              <a:off x="2919" y="1124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993" name="Freeform 3609">
              <a:extLst>
                <a:ext uri="{FF2B5EF4-FFF2-40B4-BE49-F238E27FC236}">
                  <a16:creationId xmlns:a16="http://schemas.microsoft.com/office/drawing/2014/main" id="{1B20CDEF-5ED5-4805-85EC-65D89FFF55A6}"/>
                </a:ext>
              </a:extLst>
            </p:cNvPr>
            <p:cNvSpPr>
              <a:spLocks/>
            </p:cNvSpPr>
            <p:nvPr/>
          </p:nvSpPr>
          <p:spPr bwMode="auto">
            <a:xfrm>
              <a:off x="3055" y="1124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994" name="Freeform 3610">
              <a:extLst>
                <a:ext uri="{FF2B5EF4-FFF2-40B4-BE49-F238E27FC236}">
                  <a16:creationId xmlns:a16="http://schemas.microsoft.com/office/drawing/2014/main" id="{116524F4-D87B-4299-B503-5E63DD65B3E9}"/>
                </a:ext>
              </a:extLst>
            </p:cNvPr>
            <p:cNvSpPr>
              <a:spLocks/>
            </p:cNvSpPr>
            <p:nvPr/>
          </p:nvSpPr>
          <p:spPr bwMode="auto">
            <a:xfrm>
              <a:off x="3055" y="1002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995" name="Freeform 3611">
              <a:extLst>
                <a:ext uri="{FF2B5EF4-FFF2-40B4-BE49-F238E27FC236}">
                  <a16:creationId xmlns:a16="http://schemas.microsoft.com/office/drawing/2014/main" id="{1F4B021F-079F-41FE-BFB7-7819F614F5C9}"/>
                </a:ext>
              </a:extLst>
            </p:cNvPr>
            <p:cNvSpPr>
              <a:spLocks/>
            </p:cNvSpPr>
            <p:nvPr/>
          </p:nvSpPr>
          <p:spPr bwMode="auto">
            <a:xfrm>
              <a:off x="2919" y="1002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9996" name="Group 3612">
            <a:extLst>
              <a:ext uri="{FF2B5EF4-FFF2-40B4-BE49-F238E27FC236}">
                <a16:creationId xmlns:a16="http://schemas.microsoft.com/office/drawing/2014/main" id="{E1AB0AB9-728A-49DB-B974-AE2975C2ED86}"/>
              </a:ext>
            </a:extLst>
          </p:cNvPr>
          <p:cNvGrpSpPr>
            <a:grpSpLocks/>
          </p:cNvGrpSpPr>
          <p:nvPr/>
        </p:nvGrpSpPr>
        <p:grpSpPr bwMode="auto">
          <a:xfrm>
            <a:off x="6203950" y="3606800"/>
            <a:ext cx="147638" cy="365125"/>
            <a:chOff x="3908" y="1002"/>
            <a:chExt cx="93" cy="230"/>
          </a:xfrm>
        </p:grpSpPr>
        <p:sp>
          <p:nvSpPr>
            <p:cNvPr id="19997" name="Freeform 3613">
              <a:extLst>
                <a:ext uri="{FF2B5EF4-FFF2-40B4-BE49-F238E27FC236}">
                  <a16:creationId xmlns:a16="http://schemas.microsoft.com/office/drawing/2014/main" id="{19EF5BE7-4CD8-4B0F-837C-1191B6708283}"/>
                </a:ext>
              </a:extLst>
            </p:cNvPr>
            <p:cNvSpPr>
              <a:spLocks/>
            </p:cNvSpPr>
            <p:nvPr/>
          </p:nvSpPr>
          <p:spPr bwMode="auto">
            <a:xfrm>
              <a:off x="3908" y="1124"/>
              <a:ext cx="59" cy="108"/>
            </a:xfrm>
            <a:custGeom>
              <a:avLst/>
              <a:gdLst>
                <a:gd name="T0" fmla="*/ 0 w 226"/>
                <a:gd name="T1" fmla="*/ 363 h 408"/>
                <a:gd name="T2" fmla="*/ 45 w 226"/>
                <a:gd name="T3" fmla="*/ 408 h 408"/>
                <a:gd name="T4" fmla="*/ 136 w 226"/>
                <a:gd name="T5" fmla="*/ 363 h 408"/>
                <a:gd name="T6" fmla="*/ 226 w 226"/>
                <a:gd name="T7" fmla="*/ 46 h 408"/>
                <a:gd name="T8" fmla="*/ 181 w 226"/>
                <a:gd name="T9" fmla="*/ 0 h 408"/>
                <a:gd name="T10" fmla="*/ 90 w 226"/>
                <a:gd name="T11" fmla="*/ 46 h 408"/>
                <a:gd name="T12" fmla="*/ 0 w 226"/>
                <a:gd name="T13" fmla="*/ 363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6" h="408">
                  <a:moveTo>
                    <a:pt x="0" y="363"/>
                  </a:moveTo>
                  <a:lnTo>
                    <a:pt x="45" y="408"/>
                  </a:lnTo>
                  <a:lnTo>
                    <a:pt x="136" y="363"/>
                  </a:lnTo>
                  <a:lnTo>
                    <a:pt x="226" y="46"/>
                  </a:lnTo>
                  <a:lnTo>
                    <a:pt x="181" y="0"/>
                  </a:lnTo>
                  <a:lnTo>
                    <a:pt x="90" y="46"/>
                  </a:lnTo>
                  <a:lnTo>
                    <a:pt x="0" y="36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998" name="Freeform 3614">
              <a:extLst>
                <a:ext uri="{FF2B5EF4-FFF2-40B4-BE49-F238E27FC236}">
                  <a16:creationId xmlns:a16="http://schemas.microsoft.com/office/drawing/2014/main" id="{24686A8C-8DD7-4568-B4EA-560D1B70E0F1}"/>
                </a:ext>
              </a:extLst>
            </p:cNvPr>
            <p:cNvSpPr>
              <a:spLocks/>
            </p:cNvSpPr>
            <p:nvPr/>
          </p:nvSpPr>
          <p:spPr bwMode="auto">
            <a:xfrm>
              <a:off x="3944" y="1002"/>
              <a:ext cx="57" cy="108"/>
            </a:xfrm>
            <a:custGeom>
              <a:avLst/>
              <a:gdLst>
                <a:gd name="T0" fmla="*/ 0 w 226"/>
                <a:gd name="T1" fmla="*/ 363 h 408"/>
                <a:gd name="T2" fmla="*/ 45 w 226"/>
                <a:gd name="T3" fmla="*/ 408 h 408"/>
                <a:gd name="T4" fmla="*/ 136 w 226"/>
                <a:gd name="T5" fmla="*/ 363 h 408"/>
                <a:gd name="T6" fmla="*/ 226 w 226"/>
                <a:gd name="T7" fmla="*/ 46 h 408"/>
                <a:gd name="T8" fmla="*/ 181 w 226"/>
                <a:gd name="T9" fmla="*/ 0 h 408"/>
                <a:gd name="T10" fmla="*/ 90 w 226"/>
                <a:gd name="T11" fmla="*/ 46 h 408"/>
                <a:gd name="T12" fmla="*/ 0 w 226"/>
                <a:gd name="T13" fmla="*/ 363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6" h="408">
                  <a:moveTo>
                    <a:pt x="0" y="363"/>
                  </a:moveTo>
                  <a:lnTo>
                    <a:pt x="45" y="408"/>
                  </a:lnTo>
                  <a:lnTo>
                    <a:pt x="136" y="363"/>
                  </a:lnTo>
                  <a:lnTo>
                    <a:pt x="226" y="46"/>
                  </a:lnTo>
                  <a:lnTo>
                    <a:pt x="181" y="0"/>
                  </a:lnTo>
                  <a:lnTo>
                    <a:pt x="90" y="46"/>
                  </a:lnTo>
                  <a:lnTo>
                    <a:pt x="0" y="36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9999" name="Group 3615">
            <a:extLst>
              <a:ext uri="{FF2B5EF4-FFF2-40B4-BE49-F238E27FC236}">
                <a16:creationId xmlns:a16="http://schemas.microsoft.com/office/drawing/2014/main" id="{A85AE95C-A59A-4337-A2E5-1D103B7BBE5A}"/>
              </a:ext>
            </a:extLst>
          </p:cNvPr>
          <p:cNvGrpSpPr>
            <a:grpSpLocks/>
          </p:cNvGrpSpPr>
          <p:nvPr/>
        </p:nvGrpSpPr>
        <p:grpSpPr bwMode="auto">
          <a:xfrm>
            <a:off x="6321425" y="3573463"/>
            <a:ext cx="319088" cy="431800"/>
            <a:chOff x="3982" y="981"/>
            <a:chExt cx="201" cy="272"/>
          </a:xfrm>
        </p:grpSpPr>
        <p:sp>
          <p:nvSpPr>
            <p:cNvPr id="20000" name="Freeform 3616">
              <a:extLst>
                <a:ext uri="{FF2B5EF4-FFF2-40B4-BE49-F238E27FC236}">
                  <a16:creationId xmlns:a16="http://schemas.microsoft.com/office/drawing/2014/main" id="{180C6DF8-55C9-4501-9C52-31CCCC3205BE}"/>
                </a:ext>
              </a:extLst>
            </p:cNvPr>
            <p:cNvSpPr>
              <a:spLocks/>
            </p:cNvSpPr>
            <p:nvPr/>
          </p:nvSpPr>
          <p:spPr bwMode="auto">
            <a:xfrm>
              <a:off x="3982" y="1124"/>
              <a:ext cx="58" cy="108"/>
            </a:xfrm>
            <a:custGeom>
              <a:avLst/>
              <a:gdLst>
                <a:gd name="T0" fmla="*/ 0 w 226"/>
                <a:gd name="T1" fmla="*/ 363 h 408"/>
                <a:gd name="T2" fmla="*/ 45 w 226"/>
                <a:gd name="T3" fmla="*/ 408 h 408"/>
                <a:gd name="T4" fmla="*/ 136 w 226"/>
                <a:gd name="T5" fmla="*/ 363 h 408"/>
                <a:gd name="T6" fmla="*/ 226 w 226"/>
                <a:gd name="T7" fmla="*/ 46 h 408"/>
                <a:gd name="T8" fmla="*/ 181 w 226"/>
                <a:gd name="T9" fmla="*/ 0 h 408"/>
                <a:gd name="T10" fmla="*/ 90 w 226"/>
                <a:gd name="T11" fmla="*/ 46 h 408"/>
                <a:gd name="T12" fmla="*/ 0 w 226"/>
                <a:gd name="T13" fmla="*/ 363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6" h="408">
                  <a:moveTo>
                    <a:pt x="0" y="363"/>
                  </a:moveTo>
                  <a:lnTo>
                    <a:pt x="45" y="408"/>
                  </a:lnTo>
                  <a:lnTo>
                    <a:pt x="136" y="363"/>
                  </a:lnTo>
                  <a:lnTo>
                    <a:pt x="226" y="46"/>
                  </a:lnTo>
                  <a:lnTo>
                    <a:pt x="181" y="0"/>
                  </a:lnTo>
                  <a:lnTo>
                    <a:pt x="90" y="46"/>
                  </a:lnTo>
                  <a:lnTo>
                    <a:pt x="0" y="36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001" name="Freeform 3617">
              <a:extLst>
                <a:ext uri="{FF2B5EF4-FFF2-40B4-BE49-F238E27FC236}">
                  <a16:creationId xmlns:a16="http://schemas.microsoft.com/office/drawing/2014/main" id="{F4C9D79C-7227-4F2C-A680-8804BC5A55D5}"/>
                </a:ext>
              </a:extLst>
            </p:cNvPr>
            <p:cNvSpPr>
              <a:spLocks/>
            </p:cNvSpPr>
            <p:nvPr/>
          </p:nvSpPr>
          <p:spPr bwMode="auto">
            <a:xfrm>
              <a:off x="4126" y="1002"/>
              <a:ext cx="57" cy="108"/>
            </a:xfrm>
            <a:custGeom>
              <a:avLst/>
              <a:gdLst>
                <a:gd name="T0" fmla="*/ 0 w 226"/>
                <a:gd name="T1" fmla="*/ 363 h 408"/>
                <a:gd name="T2" fmla="*/ 45 w 226"/>
                <a:gd name="T3" fmla="*/ 408 h 408"/>
                <a:gd name="T4" fmla="*/ 136 w 226"/>
                <a:gd name="T5" fmla="*/ 363 h 408"/>
                <a:gd name="T6" fmla="*/ 226 w 226"/>
                <a:gd name="T7" fmla="*/ 46 h 408"/>
                <a:gd name="T8" fmla="*/ 181 w 226"/>
                <a:gd name="T9" fmla="*/ 0 h 408"/>
                <a:gd name="T10" fmla="*/ 90 w 226"/>
                <a:gd name="T11" fmla="*/ 46 h 408"/>
                <a:gd name="T12" fmla="*/ 0 w 226"/>
                <a:gd name="T13" fmla="*/ 363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6" h="408">
                  <a:moveTo>
                    <a:pt x="0" y="363"/>
                  </a:moveTo>
                  <a:lnTo>
                    <a:pt x="45" y="408"/>
                  </a:lnTo>
                  <a:lnTo>
                    <a:pt x="136" y="363"/>
                  </a:lnTo>
                  <a:lnTo>
                    <a:pt x="226" y="46"/>
                  </a:lnTo>
                  <a:lnTo>
                    <a:pt x="181" y="0"/>
                  </a:lnTo>
                  <a:lnTo>
                    <a:pt x="90" y="46"/>
                  </a:lnTo>
                  <a:lnTo>
                    <a:pt x="0" y="36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002" name="Freeform 3618">
              <a:extLst>
                <a:ext uri="{FF2B5EF4-FFF2-40B4-BE49-F238E27FC236}">
                  <a16:creationId xmlns:a16="http://schemas.microsoft.com/office/drawing/2014/main" id="{FA1E4F30-AA84-46BC-BA8A-C0ABA0219C1D}"/>
                </a:ext>
              </a:extLst>
            </p:cNvPr>
            <p:cNvSpPr>
              <a:spLocks/>
            </p:cNvSpPr>
            <p:nvPr/>
          </p:nvSpPr>
          <p:spPr bwMode="auto">
            <a:xfrm>
              <a:off x="4033" y="1103"/>
              <a:ext cx="100" cy="28"/>
            </a:xfrm>
            <a:custGeom>
              <a:avLst/>
              <a:gdLst>
                <a:gd name="T0" fmla="*/ 91 w 363"/>
                <a:gd name="T1" fmla="*/ 0 h 91"/>
                <a:gd name="T2" fmla="*/ 0 w 363"/>
                <a:gd name="T3" fmla="*/ 45 h 91"/>
                <a:gd name="T4" fmla="*/ 45 w 363"/>
                <a:gd name="T5" fmla="*/ 91 h 91"/>
                <a:gd name="T6" fmla="*/ 272 w 363"/>
                <a:gd name="T7" fmla="*/ 91 h 91"/>
                <a:gd name="T8" fmla="*/ 363 w 363"/>
                <a:gd name="T9" fmla="*/ 45 h 91"/>
                <a:gd name="T10" fmla="*/ 318 w 363"/>
                <a:gd name="T11" fmla="*/ 0 h 91"/>
                <a:gd name="T12" fmla="*/ 91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91" y="0"/>
                  </a:moveTo>
                  <a:lnTo>
                    <a:pt x="0" y="45"/>
                  </a:lnTo>
                  <a:lnTo>
                    <a:pt x="45" y="91"/>
                  </a:lnTo>
                  <a:lnTo>
                    <a:pt x="272" y="91"/>
                  </a:lnTo>
                  <a:lnTo>
                    <a:pt x="363" y="45"/>
                  </a:lnTo>
                  <a:lnTo>
                    <a:pt x="318" y="0"/>
                  </a:lnTo>
                  <a:lnTo>
                    <a:pt x="91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003" name="Freeform 3619">
              <a:extLst>
                <a:ext uri="{FF2B5EF4-FFF2-40B4-BE49-F238E27FC236}">
                  <a16:creationId xmlns:a16="http://schemas.microsoft.com/office/drawing/2014/main" id="{ECBACE3C-C020-4F02-9E55-BD6A70272F50}"/>
                </a:ext>
              </a:extLst>
            </p:cNvPr>
            <p:cNvSpPr>
              <a:spLocks/>
            </p:cNvSpPr>
            <p:nvPr/>
          </p:nvSpPr>
          <p:spPr bwMode="auto">
            <a:xfrm>
              <a:off x="3993" y="1226"/>
              <a:ext cx="99" cy="27"/>
            </a:xfrm>
            <a:custGeom>
              <a:avLst/>
              <a:gdLst>
                <a:gd name="T0" fmla="*/ 91 w 363"/>
                <a:gd name="T1" fmla="*/ 0 h 91"/>
                <a:gd name="T2" fmla="*/ 0 w 363"/>
                <a:gd name="T3" fmla="*/ 45 h 91"/>
                <a:gd name="T4" fmla="*/ 45 w 363"/>
                <a:gd name="T5" fmla="*/ 91 h 91"/>
                <a:gd name="T6" fmla="*/ 272 w 363"/>
                <a:gd name="T7" fmla="*/ 91 h 91"/>
                <a:gd name="T8" fmla="*/ 363 w 363"/>
                <a:gd name="T9" fmla="*/ 45 h 91"/>
                <a:gd name="T10" fmla="*/ 318 w 363"/>
                <a:gd name="T11" fmla="*/ 0 h 91"/>
                <a:gd name="T12" fmla="*/ 91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91" y="0"/>
                  </a:moveTo>
                  <a:lnTo>
                    <a:pt x="0" y="45"/>
                  </a:lnTo>
                  <a:lnTo>
                    <a:pt x="45" y="91"/>
                  </a:lnTo>
                  <a:lnTo>
                    <a:pt x="272" y="91"/>
                  </a:lnTo>
                  <a:lnTo>
                    <a:pt x="363" y="45"/>
                  </a:lnTo>
                  <a:lnTo>
                    <a:pt x="318" y="0"/>
                  </a:lnTo>
                  <a:lnTo>
                    <a:pt x="91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004" name="Freeform 3620">
              <a:extLst>
                <a:ext uri="{FF2B5EF4-FFF2-40B4-BE49-F238E27FC236}">
                  <a16:creationId xmlns:a16="http://schemas.microsoft.com/office/drawing/2014/main" id="{D23ADFB2-0334-49D3-A336-B1C5CEC10079}"/>
                </a:ext>
              </a:extLst>
            </p:cNvPr>
            <p:cNvSpPr>
              <a:spLocks/>
            </p:cNvSpPr>
            <p:nvPr/>
          </p:nvSpPr>
          <p:spPr bwMode="auto">
            <a:xfrm>
              <a:off x="4074" y="981"/>
              <a:ext cx="100" cy="27"/>
            </a:xfrm>
            <a:custGeom>
              <a:avLst/>
              <a:gdLst>
                <a:gd name="T0" fmla="*/ 91 w 363"/>
                <a:gd name="T1" fmla="*/ 0 h 91"/>
                <a:gd name="T2" fmla="*/ 0 w 363"/>
                <a:gd name="T3" fmla="*/ 45 h 91"/>
                <a:gd name="T4" fmla="*/ 45 w 363"/>
                <a:gd name="T5" fmla="*/ 91 h 91"/>
                <a:gd name="T6" fmla="*/ 272 w 363"/>
                <a:gd name="T7" fmla="*/ 91 h 91"/>
                <a:gd name="T8" fmla="*/ 363 w 363"/>
                <a:gd name="T9" fmla="*/ 45 h 91"/>
                <a:gd name="T10" fmla="*/ 318 w 363"/>
                <a:gd name="T11" fmla="*/ 0 h 91"/>
                <a:gd name="T12" fmla="*/ 91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91" y="0"/>
                  </a:moveTo>
                  <a:lnTo>
                    <a:pt x="0" y="45"/>
                  </a:lnTo>
                  <a:lnTo>
                    <a:pt x="45" y="91"/>
                  </a:lnTo>
                  <a:lnTo>
                    <a:pt x="272" y="91"/>
                  </a:lnTo>
                  <a:lnTo>
                    <a:pt x="363" y="45"/>
                  </a:lnTo>
                  <a:lnTo>
                    <a:pt x="318" y="0"/>
                  </a:lnTo>
                  <a:lnTo>
                    <a:pt x="91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0005" name="Group 3621">
            <a:extLst>
              <a:ext uri="{FF2B5EF4-FFF2-40B4-BE49-F238E27FC236}">
                <a16:creationId xmlns:a16="http://schemas.microsoft.com/office/drawing/2014/main" id="{540E8758-41D5-49ED-9846-4129BA2191BB}"/>
              </a:ext>
            </a:extLst>
          </p:cNvPr>
          <p:cNvGrpSpPr>
            <a:grpSpLocks/>
          </p:cNvGrpSpPr>
          <p:nvPr/>
        </p:nvGrpSpPr>
        <p:grpSpPr bwMode="auto">
          <a:xfrm>
            <a:off x="6626225" y="3573463"/>
            <a:ext cx="301625" cy="431800"/>
            <a:chOff x="4174" y="981"/>
            <a:chExt cx="190" cy="272"/>
          </a:xfrm>
        </p:grpSpPr>
        <p:sp>
          <p:nvSpPr>
            <p:cNvPr id="20006" name="Freeform 3622">
              <a:extLst>
                <a:ext uri="{FF2B5EF4-FFF2-40B4-BE49-F238E27FC236}">
                  <a16:creationId xmlns:a16="http://schemas.microsoft.com/office/drawing/2014/main" id="{8ECD96B0-B187-4263-AB43-EA46ADB3F7CD}"/>
                </a:ext>
              </a:extLst>
            </p:cNvPr>
            <p:cNvSpPr>
              <a:spLocks/>
            </p:cNvSpPr>
            <p:nvPr/>
          </p:nvSpPr>
          <p:spPr bwMode="auto">
            <a:xfrm>
              <a:off x="4271" y="1124"/>
              <a:ext cx="59" cy="108"/>
            </a:xfrm>
            <a:custGeom>
              <a:avLst/>
              <a:gdLst>
                <a:gd name="T0" fmla="*/ 0 w 226"/>
                <a:gd name="T1" fmla="*/ 363 h 408"/>
                <a:gd name="T2" fmla="*/ 45 w 226"/>
                <a:gd name="T3" fmla="*/ 408 h 408"/>
                <a:gd name="T4" fmla="*/ 136 w 226"/>
                <a:gd name="T5" fmla="*/ 363 h 408"/>
                <a:gd name="T6" fmla="*/ 226 w 226"/>
                <a:gd name="T7" fmla="*/ 46 h 408"/>
                <a:gd name="T8" fmla="*/ 181 w 226"/>
                <a:gd name="T9" fmla="*/ 0 h 408"/>
                <a:gd name="T10" fmla="*/ 90 w 226"/>
                <a:gd name="T11" fmla="*/ 46 h 408"/>
                <a:gd name="T12" fmla="*/ 0 w 226"/>
                <a:gd name="T13" fmla="*/ 363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6" h="408">
                  <a:moveTo>
                    <a:pt x="0" y="363"/>
                  </a:moveTo>
                  <a:lnTo>
                    <a:pt x="45" y="408"/>
                  </a:lnTo>
                  <a:lnTo>
                    <a:pt x="136" y="363"/>
                  </a:lnTo>
                  <a:lnTo>
                    <a:pt x="226" y="46"/>
                  </a:lnTo>
                  <a:lnTo>
                    <a:pt x="181" y="0"/>
                  </a:lnTo>
                  <a:lnTo>
                    <a:pt x="90" y="46"/>
                  </a:lnTo>
                  <a:lnTo>
                    <a:pt x="0" y="36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007" name="Freeform 3623">
              <a:extLst>
                <a:ext uri="{FF2B5EF4-FFF2-40B4-BE49-F238E27FC236}">
                  <a16:creationId xmlns:a16="http://schemas.microsoft.com/office/drawing/2014/main" id="{1D14264A-83D9-4317-B27A-A84677158E99}"/>
                </a:ext>
              </a:extLst>
            </p:cNvPr>
            <p:cNvSpPr>
              <a:spLocks/>
            </p:cNvSpPr>
            <p:nvPr/>
          </p:nvSpPr>
          <p:spPr bwMode="auto">
            <a:xfrm>
              <a:off x="4307" y="1002"/>
              <a:ext cx="57" cy="108"/>
            </a:xfrm>
            <a:custGeom>
              <a:avLst/>
              <a:gdLst>
                <a:gd name="T0" fmla="*/ 0 w 226"/>
                <a:gd name="T1" fmla="*/ 363 h 408"/>
                <a:gd name="T2" fmla="*/ 45 w 226"/>
                <a:gd name="T3" fmla="*/ 408 h 408"/>
                <a:gd name="T4" fmla="*/ 136 w 226"/>
                <a:gd name="T5" fmla="*/ 363 h 408"/>
                <a:gd name="T6" fmla="*/ 226 w 226"/>
                <a:gd name="T7" fmla="*/ 46 h 408"/>
                <a:gd name="T8" fmla="*/ 181 w 226"/>
                <a:gd name="T9" fmla="*/ 0 h 408"/>
                <a:gd name="T10" fmla="*/ 90 w 226"/>
                <a:gd name="T11" fmla="*/ 46 h 408"/>
                <a:gd name="T12" fmla="*/ 0 w 226"/>
                <a:gd name="T13" fmla="*/ 363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6" h="408">
                  <a:moveTo>
                    <a:pt x="0" y="363"/>
                  </a:moveTo>
                  <a:lnTo>
                    <a:pt x="45" y="408"/>
                  </a:lnTo>
                  <a:lnTo>
                    <a:pt x="136" y="363"/>
                  </a:lnTo>
                  <a:lnTo>
                    <a:pt x="226" y="46"/>
                  </a:lnTo>
                  <a:lnTo>
                    <a:pt x="181" y="0"/>
                  </a:lnTo>
                  <a:lnTo>
                    <a:pt x="90" y="46"/>
                  </a:lnTo>
                  <a:lnTo>
                    <a:pt x="0" y="36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008" name="Freeform 3624">
              <a:extLst>
                <a:ext uri="{FF2B5EF4-FFF2-40B4-BE49-F238E27FC236}">
                  <a16:creationId xmlns:a16="http://schemas.microsoft.com/office/drawing/2014/main" id="{12C2BA1A-E42C-4079-AE71-0E6F0DE6FB3A}"/>
                </a:ext>
              </a:extLst>
            </p:cNvPr>
            <p:cNvSpPr>
              <a:spLocks/>
            </p:cNvSpPr>
            <p:nvPr/>
          </p:nvSpPr>
          <p:spPr bwMode="auto">
            <a:xfrm>
              <a:off x="4214" y="1103"/>
              <a:ext cx="100" cy="28"/>
            </a:xfrm>
            <a:custGeom>
              <a:avLst/>
              <a:gdLst>
                <a:gd name="T0" fmla="*/ 91 w 363"/>
                <a:gd name="T1" fmla="*/ 0 h 91"/>
                <a:gd name="T2" fmla="*/ 0 w 363"/>
                <a:gd name="T3" fmla="*/ 45 h 91"/>
                <a:gd name="T4" fmla="*/ 45 w 363"/>
                <a:gd name="T5" fmla="*/ 91 h 91"/>
                <a:gd name="T6" fmla="*/ 272 w 363"/>
                <a:gd name="T7" fmla="*/ 91 h 91"/>
                <a:gd name="T8" fmla="*/ 363 w 363"/>
                <a:gd name="T9" fmla="*/ 45 h 91"/>
                <a:gd name="T10" fmla="*/ 318 w 363"/>
                <a:gd name="T11" fmla="*/ 0 h 91"/>
                <a:gd name="T12" fmla="*/ 91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91" y="0"/>
                  </a:moveTo>
                  <a:lnTo>
                    <a:pt x="0" y="45"/>
                  </a:lnTo>
                  <a:lnTo>
                    <a:pt x="45" y="91"/>
                  </a:lnTo>
                  <a:lnTo>
                    <a:pt x="272" y="91"/>
                  </a:lnTo>
                  <a:lnTo>
                    <a:pt x="363" y="45"/>
                  </a:lnTo>
                  <a:lnTo>
                    <a:pt x="318" y="0"/>
                  </a:lnTo>
                  <a:lnTo>
                    <a:pt x="91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009" name="Freeform 3625">
              <a:extLst>
                <a:ext uri="{FF2B5EF4-FFF2-40B4-BE49-F238E27FC236}">
                  <a16:creationId xmlns:a16="http://schemas.microsoft.com/office/drawing/2014/main" id="{91D52FD9-ECF8-4754-9528-F4E530AF8985}"/>
                </a:ext>
              </a:extLst>
            </p:cNvPr>
            <p:cNvSpPr>
              <a:spLocks/>
            </p:cNvSpPr>
            <p:nvPr/>
          </p:nvSpPr>
          <p:spPr bwMode="auto">
            <a:xfrm>
              <a:off x="4174" y="1226"/>
              <a:ext cx="99" cy="27"/>
            </a:xfrm>
            <a:custGeom>
              <a:avLst/>
              <a:gdLst>
                <a:gd name="T0" fmla="*/ 91 w 363"/>
                <a:gd name="T1" fmla="*/ 0 h 91"/>
                <a:gd name="T2" fmla="*/ 0 w 363"/>
                <a:gd name="T3" fmla="*/ 45 h 91"/>
                <a:gd name="T4" fmla="*/ 45 w 363"/>
                <a:gd name="T5" fmla="*/ 91 h 91"/>
                <a:gd name="T6" fmla="*/ 272 w 363"/>
                <a:gd name="T7" fmla="*/ 91 h 91"/>
                <a:gd name="T8" fmla="*/ 363 w 363"/>
                <a:gd name="T9" fmla="*/ 45 h 91"/>
                <a:gd name="T10" fmla="*/ 318 w 363"/>
                <a:gd name="T11" fmla="*/ 0 h 91"/>
                <a:gd name="T12" fmla="*/ 91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91" y="0"/>
                  </a:moveTo>
                  <a:lnTo>
                    <a:pt x="0" y="45"/>
                  </a:lnTo>
                  <a:lnTo>
                    <a:pt x="45" y="91"/>
                  </a:lnTo>
                  <a:lnTo>
                    <a:pt x="272" y="91"/>
                  </a:lnTo>
                  <a:lnTo>
                    <a:pt x="363" y="45"/>
                  </a:lnTo>
                  <a:lnTo>
                    <a:pt x="318" y="0"/>
                  </a:lnTo>
                  <a:lnTo>
                    <a:pt x="91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010" name="Freeform 3626">
              <a:extLst>
                <a:ext uri="{FF2B5EF4-FFF2-40B4-BE49-F238E27FC236}">
                  <a16:creationId xmlns:a16="http://schemas.microsoft.com/office/drawing/2014/main" id="{696165E9-CE6F-4809-B5B7-530DEB9CF956}"/>
                </a:ext>
              </a:extLst>
            </p:cNvPr>
            <p:cNvSpPr>
              <a:spLocks/>
            </p:cNvSpPr>
            <p:nvPr/>
          </p:nvSpPr>
          <p:spPr bwMode="auto">
            <a:xfrm>
              <a:off x="4255" y="981"/>
              <a:ext cx="100" cy="27"/>
            </a:xfrm>
            <a:custGeom>
              <a:avLst/>
              <a:gdLst>
                <a:gd name="T0" fmla="*/ 91 w 363"/>
                <a:gd name="T1" fmla="*/ 0 h 91"/>
                <a:gd name="T2" fmla="*/ 0 w 363"/>
                <a:gd name="T3" fmla="*/ 45 h 91"/>
                <a:gd name="T4" fmla="*/ 45 w 363"/>
                <a:gd name="T5" fmla="*/ 91 h 91"/>
                <a:gd name="T6" fmla="*/ 272 w 363"/>
                <a:gd name="T7" fmla="*/ 91 h 91"/>
                <a:gd name="T8" fmla="*/ 363 w 363"/>
                <a:gd name="T9" fmla="*/ 45 h 91"/>
                <a:gd name="T10" fmla="*/ 318 w 363"/>
                <a:gd name="T11" fmla="*/ 0 h 91"/>
                <a:gd name="T12" fmla="*/ 91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91" y="0"/>
                  </a:moveTo>
                  <a:lnTo>
                    <a:pt x="0" y="45"/>
                  </a:lnTo>
                  <a:lnTo>
                    <a:pt x="45" y="91"/>
                  </a:lnTo>
                  <a:lnTo>
                    <a:pt x="272" y="91"/>
                  </a:lnTo>
                  <a:lnTo>
                    <a:pt x="363" y="45"/>
                  </a:lnTo>
                  <a:lnTo>
                    <a:pt x="318" y="0"/>
                  </a:lnTo>
                  <a:lnTo>
                    <a:pt x="91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0011" name="Group 3627">
            <a:extLst>
              <a:ext uri="{FF2B5EF4-FFF2-40B4-BE49-F238E27FC236}">
                <a16:creationId xmlns:a16="http://schemas.microsoft.com/office/drawing/2014/main" id="{1039D678-A03F-4AB6-B99A-8C6AC7701C87}"/>
              </a:ext>
            </a:extLst>
          </p:cNvPr>
          <p:cNvGrpSpPr>
            <a:grpSpLocks/>
          </p:cNvGrpSpPr>
          <p:nvPr/>
        </p:nvGrpSpPr>
        <p:grpSpPr bwMode="auto">
          <a:xfrm>
            <a:off x="6954838" y="3606800"/>
            <a:ext cx="261937" cy="365125"/>
            <a:chOff x="4381" y="1002"/>
            <a:chExt cx="165" cy="230"/>
          </a:xfrm>
        </p:grpSpPr>
        <p:sp>
          <p:nvSpPr>
            <p:cNvPr id="20012" name="Freeform 3628">
              <a:extLst>
                <a:ext uri="{FF2B5EF4-FFF2-40B4-BE49-F238E27FC236}">
                  <a16:creationId xmlns:a16="http://schemas.microsoft.com/office/drawing/2014/main" id="{439D9395-6794-495E-A75A-FE42CC365E80}"/>
                </a:ext>
              </a:extLst>
            </p:cNvPr>
            <p:cNvSpPr>
              <a:spLocks/>
            </p:cNvSpPr>
            <p:nvPr/>
          </p:nvSpPr>
          <p:spPr bwMode="auto">
            <a:xfrm>
              <a:off x="4381" y="1002"/>
              <a:ext cx="57" cy="108"/>
            </a:xfrm>
            <a:custGeom>
              <a:avLst/>
              <a:gdLst>
                <a:gd name="T0" fmla="*/ 0 w 226"/>
                <a:gd name="T1" fmla="*/ 363 h 408"/>
                <a:gd name="T2" fmla="*/ 45 w 226"/>
                <a:gd name="T3" fmla="*/ 408 h 408"/>
                <a:gd name="T4" fmla="*/ 136 w 226"/>
                <a:gd name="T5" fmla="*/ 363 h 408"/>
                <a:gd name="T6" fmla="*/ 226 w 226"/>
                <a:gd name="T7" fmla="*/ 46 h 408"/>
                <a:gd name="T8" fmla="*/ 181 w 226"/>
                <a:gd name="T9" fmla="*/ 0 h 408"/>
                <a:gd name="T10" fmla="*/ 90 w 226"/>
                <a:gd name="T11" fmla="*/ 46 h 408"/>
                <a:gd name="T12" fmla="*/ 0 w 226"/>
                <a:gd name="T13" fmla="*/ 363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6" h="408">
                  <a:moveTo>
                    <a:pt x="0" y="363"/>
                  </a:moveTo>
                  <a:lnTo>
                    <a:pt x="45" y="408"/>
                  </a:lnTo>
                  <a:lnTo>
                    <a:pt x="136" y="363"/>
                  </a:lnTo>
                  <a:lnTo>
                    <a:pt x="226" y="46"/>
                  </a:lnTo>
                  <a:lnTo>
                    <a:pt x="181" y="0"/>
                  </a:lnTo>
                  <a:lnTo>
                    <a:pt x="90" y="46"/>
                  </a:lnTo>
                  <a:lnTo>
                    <a:pt x="0" y="36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013" name="Freeform 3629">
              <a:extLst>
                <a:ext uri="{FF2B5EF4-FFF2-40B4-BE49-F238E27FC236}">
                  <a16:creationId xmlns:a16="http://schemas.microsoft.com/office/drawing/2014/main" id="{C6B1F225-E6C9-4D4F-A1D8-1249641DA643}"/>
                </a:ext>
              </a:extLst>
            </p:cNvPr>
            <p:cNvSpPr>
              <a:spLocks/>
            </p:cNvSpPr>
            <p:nvPr/>
          </p:nvSpPr>
          <p:spPr bwMode="auto">
            <a:xfrm>
              <a:off x="4453" y="1124"/>
              <a:ext cx="59" cy="108"/>
            </a:xfrm>
            <a:custGeom>
              <a:avLst/>
              <a:gdLst>
                <a:gd name="T0" fmla="*/ 0 w 226"/>
                <a:gd name="T1" fmla="*/ 363 h 408"/>
                <a:gd name="T2" fmla="*/ 45 w 226"/>
                <a:gd name="T3" fmla="*/ 408 h 408"/>
                <a:gd name="T4" fmla="*/ 136 w 226"/>
                <a:gd name="T5" fmla="*/ 363 h 408"/>
                <a:gd name="T6" fmla="*/ 226 w 226"/>
                <a:gd name="T7" fmla="*/ 46 h 408"/>
                <a:gd name="T8" fmla="*/ 181 w 226"/>
                <a:gd name="T9" fmla="*/ 0 h 408"/>
                <a:gd name="T10" fmla="*/ 90 w 226"/>
                <a:gd name="T11" fmla="*/ 46 h 408"/>
                <a:gd name="T12" fmla="*/ 0 w 226"/>
                <a:gd name="T13" fmla="*/ 363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6" h="408">
                  <a:moveTo>
                    <a:pt x="0" y="363"/>
                  </a:moveTo>
                  <a:lnTo>
                    <a:pt x="45" y="408"/>
                  </a:lnTo>
                  <a:lnTo>
                    <a:pt x="136" y="363"/>
                  </a:lnTo>
                  <a:lnTo>
                    <a:pt x="226" y="46"/>
                  </a:lnTo>
                  <a:lnTo>
                    <a:pt x="181" y="0"/>
                  </a:lnTo>
                  <a:lnTo>
                    <a:pt x="90" y="46"/>
                  </a:lnTo>
                  <a:lnTo>
                    <a:pt x="0" y="36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014" name="Freeform 3630">
              <a:extLst>
                <a:ext uri="{FF2B5EF4-FFF2-40B4-BE49-F238E27FC236}">
                  <a16:creationId xmlns:a16="http://schemas.microsoft.com/office/drawing/2014/main" id="{316BE5F6-AB92-4F2E-9CD2-9D1E0E9FD4E1}"/>
                </a:ext>
              </a:extLst>
            </p:cNvPr>
            <p:cNvSpPr>
              <a:spLocks/>
            </p:cNvSpPr>
            <p:nvPr/>
          </p:nvSpPr>
          <p:spPr bwMode="auto">
            <a:xfrm>
              <a:off x="4489" y="1002"/>
              <a:ext cx="57" cy="108"/>
            </a:xfrm>
            <a:custGeom>
              <a:avLst/>
              <a:gdLst>
                <a:gd name="T0" fmla="*/ 0 w 226"/>
                <a:gd name="T1" fmla="*/ 363 h 408"/>
                <a:gd name="T2" fmla="*/ 45 w 226"/>
                <a:gd name="T3" fmla="*/ 408 h 408"/>
                <a:gd name="T4" fmla="*/ 136 w 226"/>
                <a:gd name="T5" fmla="*/ 363 h 408"/>
                <a:gd name="T6" fmla="*/ 226 w 226"/>
                <a:gd name="T7" fmla="*/ 46 h 408"/>
                <a:gd name="T8" fmla="*/ 181 w 226"/>
                <a:gd name="T9" fmla="*/ 0 h 408"/>
                <a:gd name="T10" fmla="*/ 90 w 226"/>
                <a:gd name="T11" fmla="*/ 46 h 408"/>
                <a:gd name="T12" fmla="*/ 0 w 226"/>
                <a:gd name="T13" fmla="*/ 363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6" h="408">
                  <a:moveTo>
                    <a:pt x="0" y="363"/>
                  </a:moveTo>
                  <a:lnTo>
                    <a:pt x="45" y="408"/>
                  </a:lnTo>
                  <a:lnTo>
                    <a:pt x="136" y="363"/>
                  </a:lnTo>
                  <a:lnTo>
                    <a:pt x="226" y="46"/>
                  </a:lnTo>
                  <a:lnTo>
                    <a:pt x="181" y="0"/>
                  </a:lnTo>
                  <a:lnTo>
                    <a:pt x="90" y="46"/>
                  </a:lnTo>
                  <a:lnTo>
                    <a:pt x="0" y="36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015" name="Freeform 3631">
              <a:extLst>
                <a:ext uri="{FF2B5EF4-FFF2-40B4-BE49-F238E27FC236}">
                  <a16:creationId xmlns:a16="http://schemas.microsoft.com/office/drawing/2014/main" id="{B117EAFC-A8C9-4077-9761-0BEC0C6B809C}"/>
                </a:ext>
              </a:extLst>
            </p:cNvPr>
            <p:cNvSpPr>
              <a:spLocks/>
            </p:cNvSpPr>
            <p:nvPr/>
          </p:nvSpPr>
          <p:spPr bwMode="auto">
            <a:xfrm>
              <a:off x="4396" y="1103"/>
              <a:ext cx="100" cy="28"/>
            </a:xfrm>
            <a:custGeom>
              <a:avLst/>
              <a:gdLst>
                <a:gd name="T0" fmla="*/ 91 w 363"/>
                <a:gd name="T1" fmla="*/ 0 h 91"/>
                <a:gd name="T2" fmla="*/ 0 w 363"/>
                <a:gd name="T3" fmla="*/ 45 h 91"/>
                <a:gd name="T4" fmla="*/ 45 w 363"/>
                <a:gd name="T5" fmla="*/ 91 h 91"/>
                <a:gd name="T6" fmla="*/ 272 w 363"/>
                <a:gd name="T7" fmla="*/ 91 h 91"/>
                <a:gd name="T8" fmla="*/ 363 w 363"/>
                <a:gd name="T9" fmla="*/ 45 h 91"/>
                <a:gd name="T10" fmla="*/ 318 w 363"/>
                <a:gd name="T11" fmla="*/ 0 h 91"/>
                <a:gd name="T12" fmla="*/ 91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91" y="0"/>
                  </a:moveTo>
                  <a:lnTo>
                    <a:pt x="0" y="45"/>
                  </a:lnTo>
                  <a:lnTo>
                    <a:pt x="45" y="91"/>
                  </a:lnTo>
                  <a:lnTo>
                    <a:pt x="272" y="91"/>
                  </a:lnTo>
                  <a:lnTo>
                    <a:pt x="363" y="45"/>
                  </a:lnTo>
                  <a:lnTo>
                    <a:pt x="318" y="0"/>
                  </a:lnTo>
                  <a:lnTo>
                    <a:pt x="91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0016" name="Group 3632">
            <a:extLst>
              <a:ext uri="{FF2B5EF4-FFF2-40B4-BE49-F238E27FC236}">
                <a16:creationId xmlns:a16="http://schemas.microsoft.com/office/drawing/2014/main" id="{16724FB6-E3C0-4652-BF97-72F7C02FC867}"/>
              </a:ext>
            </a:extLst>
          </p:cNvPr>
          <p:cNvGrpSpPr>
            <a:grpSpLocks/>
          </p:cNvGrpSpPr>
          <p:nvPr/>
        </p:nvGrpSpPr>
        <p:grpSpPr bwMode="auto">
          <a:xfrm>
            <a:off x="7202488" y="3573463"/>
            <a:ext cx="287337" cy="431800"/>
            <a:chOff x="4537" y="981"/>
            <a:chExt cx="181" cy="272"/>
          </a:xfrm>
        </p:grpSpPr>
        <p:sp>
          <p:nvSpPr>
            <p:cNvPr id="20017" name="Freeform 3633">
              <a:extLst>
                <a:ext uri="{FF2B5EF4-FFF2-40B4-BE49-F238E27FC236}">
                  <a16:creationId xmlns:a16="http://schemas.microsoft.com/office/drawing/2014/main" id="{995F4559-4AE8-4146-B892-F229BCDB1162}"/>
                </a:ext>
              </a:extLst>
            </p:cNvPr>
            <p:cNvSpPr>
              <a:spLocks/>
            </p:cNvSpPr>
            <p:nvPr/>
          </p:nvSpPr>
          <p:spPr bwMode="auto">
            <a:xfrm>
              <a:off x="4562" y="1002"/>
              <a:ext cx="57" cy="108"/>
            </a:xfrm>
            <a:custGeom>
              <a:avLst/>
              <a:gdLst>
                <a:gd name="T0" fmla="*/ 0 w 226"/>
                <a:gd name="T1" fmla="*/ 363 h 408"/>
                <a:gd name="T2" fmla="*/ 45 w 226"/>
                <a:gd name="T3" fmla="*/ 408 h 408"/>
                <a:gd name="T4" fmla="*/ 136 w 226"/>
                <a:gd name="T5" fmla="*/ 363 h 408"/>
                <a:gd name="T6" fmla="*/ 226 w 226"/>
                <a:gd name="T7" fmla="*/ 46 h 408"/>
                <a:gd name="T8" fmla="*/ 181 w 226"/>
                <a:gd name="T9" fmla="*/ 0 h 408"/>
                <a:gd name="T10" fmla="*/ 90 w 226"/>
                <a:gd name="T11" fmla="*/ 46 h 408"/>
                <a:gd name="T12" fmla="*/ 0 w 226"/>
                <a:gd name="T13" fmla="*/ 363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6" h="408">
                  <a:moveTo>
                    <a:pt x="0" y="363"/>
                  </a:moveTo>
                  <a:lnTo>
                    <a:pt x="45" y="408"/>
                  </a:lnTo>
                  <a:lnTo>
                    <a:pt x="136" y="363"/>
                  </a:lnTo>
                  <a:lnTo>
                    <a:pt x="226" y="46"/>
                  </a:lnTo>
                  <a:lnTo>
                    <a:pt x="181" y="0"/>
                  </a:lnTo>
                  <a:lnTo>
                    <a:pt x="90" y="46"/>
                  </a:lnTo>
                  <a:lnTo>
                    <a:pt x="0" y="36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018" name="Freeform 3634">
              <a:extLst>
                <a:ext uri="{FF2B5EF4-FFF2-40B4-BE49-F238E27FC236}">
                  <a16:creationId xmlns:a16="http://schemas.microsoft.com/office/drawing/2014/main" id="{EC321AD5-CD52-4FC0-A5BA-A40E8F51FD02}"/>
                </a:ext>
              </a:extLst>
            </p:cNvPr>
            <p:cNvSpPr>
              <a:spLocks/>
            </p:cNvSpPr>
            <p:nvPr/>
          </p:nvSpPr>
          <p:spPr bwMode="auto">
            <a:xfrm>
              <a:off x="4634" y="1124"/>
              <a:ext cx="59" cy="108"/>
            </a:xfrm>
            <a:custGeom>
              <a:avLst/>
              <a:gdLst>
                <a:gd name="T0" fmla="*/ 0 w 226"/>
                <a:gd name="T1" fmla="*/ 363 h 408"/>
                <a:gd name="T2" fmla="*/ 45 w 226"/>
                <a:gd name="T3" fmla="*/ 408 h 408"/>
                <a:gd name="T4" fmla="*/ 136 w 226"/>
                <a:gd name="T5" fmla="*/ 363 h 408"/>
                <a:gd name="T6" fmla="*/ 226 w 226"/>
                <a:gd name="T7" fmla="*/ 46 h 408"/>
                <a:gd name="T8" fmla="*/ 181 w 226"/>
                <a:gd name="T9" fmla="*/ 0 h 408"/>
                <a:gd name="T10" fmla="*/ 90 w 226"/>
                <a:gd name="T11" fmla="*/ 46 h 408"/>
                <a:gd name="T12" fmla="*/ 0 w 226"/>
                <a:gd name="T13" fmla="*/ 363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6" h="408">
                  <a:moveTo>
                    <a:pt x="0" y="363"/>
                  </a:moveTo>
                  <a:lnTo>
                    <a:pt x="45" y="408"/>
                  </a:lnTo>
                  <a:lnTo>
                    <a:pt x="136" y="363"/>
                  </a:lnTo>
                  <a:lnTo>
                    <a:pt x="226" y="46"/>
                  </a:lnTo>
                  <a:lnTo>
                    <a:pt x="181" y="0"/>
                  </a:lnTo>
                  <a:lnTo>
                    <a:pt x="90" y="46"/>
                  </a:lnTo>
                  <a:lnTo>
                    <a:pt x="0" y="36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019" name="Freeform 3635">
              <a:extLst>
                <a:ext uri="{FF2B5EF4-FFF2-40B4-BE49-F238E27FC236}">
                  <a16:creationId xmlns:a16="http://schemas.microsoft.com/office/drawing/2014/main" id="{2F6324A1-9DFD-4A05-8140-1EDFD715ABFB}"/>
                </a:ext>
              </a:extLst>
            </p:cNvPr>
            <p:cNvSpPr>
              <a:spLocks/>
            </p:cNvSpPr>
            <p:nvPr/>
          </p:nvSpPr>
          <p:spPr bwMode="auto">
            <a:xfrm>
              <a:off x="4577" y="1103"/>
              <a:ext cx="100" cy="28"/>
            </a:xfrm>
            <a:custGeom>
              <a:avLst/>
              <a:gdLst>
                <a:gd name="T0" fmla="*/ 91 w 363"/>
                <a:gd name="T1" fmla="*/ 0 h 91"/>
                <a:gd name="T2" fmla="*/ 0 w 363"/>
                <a:gd name="T3" fmla="*/ 45 h 91"/>
                <a:gd name="T4" fmla="*/ 45 w 363"/>
                <a:gd name="T5" fmla="*/ 91 h 91"/>
                <a:gd name="T6" fmla="*/ 272 w 363"/>
                <a:gd name="T7" fmla="*/ 91 h 91"/>
                <a:gd name="T8" fmla="*/ 363 w 363"/>
                <a:gd name="T9" fmla="*/ 45 h 91"/>
                <a:gd name="T10" fmla="*/ 318 w 363"/>
                <a:gd name="T11" fmla="*/ 0 h 91"/>
                <a:gd name="T12" fmla="*/ 91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91" y="0"/>
                  </a:moveTo>
                  <a:lnTo>
                    <a:pt x="0" y="45"/>
                  </a:lnTo>
                  <a:lnTo>
                    <a:pt x="45" y="91"/>
                  </a:lnTo>
                  <a:lnTo>
                    <a:pt x="272" y="91"/>
                  </a:lnTo>
                  <a:lnTo>
                    <a:pt x="363" y="45"/>
                  </a:lnTo>
                  <a:lnTo>
                    <a:pt x="318" y="0"/>
                  </a:lnTo>
                  <a:lnTo>
                    <a:pt x="91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020" name="Freeform 3636">
              <a:extLst>
                <a:ext uri="{FF2B5EF4-FFF2-40B4-BE49-F238E27FC236}">
                  <a16:creationId xmlns:a16="http://schemas.microsoft.com/office/drawing/2014/main" id="{7012AC52-238E-4E61-8789-5DDE0B686807}"/>
                </a:ext>
              </a:extLst>
            </p:cNvPr>
            <p:cNvSpPr>
              <a:spLocks/>
            </p:cNvSpPr>
            <p:nvPr/>
          </p:nvSpPr>
          <p:spPr bwMode="auto">
            <a:xfrm>
              <a:off x="4537" y="1226"/>
              <a:ext cx="99" cy="27"/>
            </a:xfrm>
            <a:custGeom>
              <a:avLst/>
              <a:gdLst>
                <a:gd name="T0" fmla="*/ 91 w 363"/>
                <a:gd name="T1" fmla="*/ 0 h 91"/>
                <a:gd name="T2" fmla="*/ 0 w 363"/>
                <a:gd name="T3" fmla="*/ 45 h 91"/>
                <a:gd name="T4" fmla="*/ 45 w 363"/>
                <a:gd name="T5" fmla="*/ 91 h 91"/>
                <a:gd name="T6" fmla="*/ 272 w 363"/>
                <a:gd name="T7" fmla="*/ 91 h 91"/>
                <a:gd name="T8" fmla="*/ 363 w 363"/>
                <a:gd name="T9" fmla="*/ 45 h 91"/>
                <a:gd name="T10" fmla="*/ 318 w 363"/>
                <a:gd name="T11" fmla="*/ 0 h 91"/>
                <a:gd name="T12" fmla="*/ 91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91" y="0"/>
                  </a:moveTo>
                  <a:lnTo>
                    <a:pt x="0" y="45"/>
                  </a:lnTo>
                  <a:lnTo>
                    <a:pt x="45" y="91"/>
                  </a:lnTo>
                  <a:lnTo>
                    <a:pt x="272" y="91"/>
                  </a:lnTo>
                  <a:lnTo>
                    <a:pt x="363" y="45"/>
                  </a:lnTo>
                  <a:lnTo>
                    <a:pt x="318" y="0"/>
                  </a:lnTo>
                  <a:lnTo>
                    <a:pt x="91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021" name="Freeform 3637">
              <a:extLst>
                <a:ext uri="{FF2B5EF4-FFF2-40B4-BE49-F238E27FC236}">
                  <a16:creationId xmlns:a16="http://schemas.microsoft.com/office/drawing/2014/main" id="{07F70218-FABF-46D1-8E9E-D4EF963526DA}"/>
                </a:ext>
              </a:extLst>
            </p:cNvPr>
            <p:cNvSpPr>
              <a:spLocks/>
            </p:cNvSpPr>
            <p:nvPr/>
          </p:nvSpPr>
          <p:spPr bwMode="auto">
            <a:xfrm>
              <a:off x="4618" y="981"/>
              <a:ext cx="100" cy="27"/>
            </a:xfrm>
            <a:custGeom>
              <a:avLst/>
              <a:gdLst>
                <a:gd name="T0" fmla="*/ 91 w 363"/>
                <a:gd name="T1" fmla="*/ 0 h 91"/>
                <a:gd name="T2" fmla="*/ 0 w 363"/>
                <a:gd name="T3" fmla="*/ 45 h 91"/>
                <a:gd name="T4" fmla="*/ 45 w 363"/>
                <a:gd name="T5" fmla="*/ 91 h 91"/>
                <a:gd name="T6" fmla="*/ 272 w 363"/>
                <a:gd name="T7" fmla="*/ 91 h 91"/>
                <a:gd name="T8" fmla="*/ 363 w 363"/>
                <a:gd name="T9" fmla="*/ 45 h 91"/>
                <a:gd name="T10" fmla="*/ 318 w 363"/>
                <a:gd name="T11" fmla="*/ 0 h 91"/>
                <a:gd name="T12" fmla="*/ 91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91" y="0"/>
                  </a:moveTo>
                  <a:lnTo>
                    <a:pt x="0" y="45"/>
                  </a:lnTo>
                  <a:lnTo>
                    <a:pt x="45" y="91"/>
                  </a:lnTo>
                  <a:lnTo>
                    <a:pt x="272" y="91"/>
                  </a:lnTo>
                  <a:lnTo>
                    <a:pt x="363" y="45"/>
                  </a:lnTo>
                  <a:lnTo>
                    <a:pt x="318" y="0"/>
                  </a:lnTo>
                  <a:lnTo>
                    <a:pt x="91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0022" name="Group 3638">
            <a:extLst>
              <a:ext uri="{FF2B5EF4-FFF2-40B4-BE49-F238E27FC236}">
                <a16:creationId xmlns:a16="http://schemas.microsoft.com/office/drawing/2014/main" id="{3A6C0BA0-7EEF-491B-AEA5-8F76B15A114F}"/>
              </a:ext>
            </a:extLst>
          </p:cNvPr>
          <p:cNvGrpSpPr>
            <a:grpSpLocks/>
          </p:cNvGrpSpPr>
          <p:nvPr/>
        </p:nvGrpSpPr>
        <p:grpSpPr bwMode="auto">
          <a:xfrm>
            <a:off x="7473950" y="3573463"/>
            <a:ext cx="304800" cy="431800"/>
            <a:chOff x="4708" y="981"/>
            <a:chExt cx="192" cy="272"/>
          </a:xfrm>
        </p:grpSpPr>
        <p:sp>
          <p:nvSpPr>
            <p:cNvPr id="20023" name="Freeform 3639">
              <a:extLst>
                <a:ext uri="{FF2B5EF4-FFF2-40B4-BE49-F238E27FC236}">
                  <a16:creationId xmlns:a16="http://schemas.microsoft.com/office/drawing/2014/main" id="{8F28AC33-A7D7-4467-950D-3B6C130CBCA5}"/>
                </a:ext>
              </a:extLst>
            </p:cNvPr>
            <p:cNvSpPr>
              <a:spLocks/>
            </p:cNvSpPr>
            <p:nvPr/>
          </p:nvSpPr>
          <p:spPr bwMode="auto">
            <a:xfrm>
              <a:off x="4708" y="1124"/>
              <a:ext cx="58" cy="108"/>
            </a:xfrm>
            <a:custGeom>
              <a:avLst/>
              <a:gdLst>
                <a:gd name="T0" fmla="*/ 0 w 226"/>
                <a:gd name="T1" fmla="*/ 363 h 408"/>
                <a:gd name="T2" fmla="*/ 45 w 226"/>
                <a:gd name="T3" fmla="*/ 408 h 408"/>
                <a:gd name="T4" fmla="*/ 136 w 226"/>
                <a:gd name="T5" fmla="*/ 363 h 408"/>
                <a:gd name="T6" fmla="*/ 226 w 226"/>
                <a:gd name="T7" fmla="*/ 46 h 408"/>
                <a:gd name="T8" fmla="*/ 181 w 226"/>
                <a:gd name="T9" fmla="*/ 0 h 408"/>
                <a:gd name="T10" fmla="*/ 90 w 226"/>
                <a:gd name="T11" fmla="*/ 46 h 408"/>
                <a:gd name="T12" fmla="*/ 0 w 226"/>
                <a:gd name="T13" fmla="*/ 363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6" h="408">
                  <a:moveTo>
                    <a:pt x="0" y="363"/>
                  </a:moveTo>
                  <a:lnTo>
                    <a:pt x="45" y="408"/>
                  </a:lnTo>
                  <a:lnTo>
                    <a:pt x="136" y="363"/>
                  </a:lnTo>
                  <a:lnTo>
                    <a:pt x="226" y="46"/>
                  </a:lnTo>
                  <a:lnTo>
                    <a:pt x="181" y="0"/>
                  </a:lnTo>
                  <a:lnTo>
                    <a:pt x="90" y="46"/>
                  </a:lnTo>
                  <a:lnTo>
                    <a:pt x="0" y="36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024" name="Freeform 3640">
              <a:extLst>
                <a:ext uri="{FF2B5EF4-FFF2-40B4-BE49-F238E27FC236}">
                  <a16:creationId xmlns:a16="http://schemas.microsoft.com/office/drawing/2014/main" id="{C9486096-9B7D-446F-A6F5-415B778FC51B}"/>
                </a:ext>
              </a:extLst>
            </p:cNvPr>
            <p:cNvSpPr>
              <a:spLocks/>
            </p:cNvSpPr>
            <p:nvPr/>
          </p:nvSpPr>
          <p:spPr bwMode="auto">
            <a:xfrm>
              <a:off x="4744" y="1002"/>
              <a:ext cx="57" cy="108"/>
            </a:xfrm>
            <a:custGeom>
              <a:avLst/>
              <a:gdLst>
                <a:gd name="T0" fmla="*/ 0 w 226"/>
                <a:gd name="T1" fmla="*/ 363 h 408"/>
                <a:gd name="T2" fmla="*/ 45 w 226"/>
                <a:gd name="T3" fmla="*/ 408 h 408"/>
                <a:gd name="T4" fmla="*/ 136 w 226"/>
                <a:gd name="T5" fmla="*/ 363 h 408"/>
                <a:gd name="T6" fmla="*/ 226 w 226"/>
                <a:gd name="T7" fmla="*/ 46 h 408"/>
                <a:gd name="T8" fmla="*/ 181 w 226"/>
                <a:gd name="T9" fmla="*/ 0 h 408"/>
                <a:gd name="T10" fmla="*/ 90 w 226"/>
                <a:gd name="T11" fmla="*/ 46 h 408"/>
                <a:gd name="T12" fmla="*/ 0 w 226"/>
                <a:gd name="T13" fmla="*/ 363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6" h="408">
                  <a:moveTo>
                    <a:pt x="0" y="363"/>
                  </a:moveTo>
                  <a:lnTo>
                    <a:pt x="45" y="408"/>
                  </a:lnTo>
                  <a:lnTo>
                    <a:pt x="136" y="363"/>
                  </a:lnTo>
                  <a:lnTo>
                    <a:pt x="226" y="46"/>
                  </a:lnTo>
                  <a:lnTo>
                    <a:pt x="181" y="0"/>
                  </a:lnTo>
                  <a:lnTo>
                    <a:pt x="90" y="46"/>
                  </a:lnTo>
                  <a:lnTo>
                    <a:pt x="0" y="36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025" name="Freeform 3641">
              <a:extLst>
                <a:ext uri="{FF2B5EF4-FFF2-40B4-BE49-F238E27FC236}">
                  <a16:creationId xmlns:a16="http://schemas.microsoft.com/office/drawing/2014/main" id="{1DB4045E-2A3B-4819-9A0D-74E98A76A529}"/>
                </a:ext>
              </a:extLst>
            </p:cNvPr>
            <p:cNvSpPr>
              <a:spLocks/>
            </p:cNvSpPr>
            <p:nvPr/>
          </p:nvSpPr>
          <p:spPr bwMode="auto">
            <a:xfrm>
              <a:off x="4816" y="1124"/>
              <a:ext cx="59" cy="108"/>
            </a:xfrm>
            <a:custGeom>
              <a:avLst/>
              <a:gdLst>
                <a:gd name="T0" fmla="*/ 0 w 226"/>
                <a:gd name="T1" fmla="*/ 363 h 408"/>
                <a:gd name="T2" fmla="*/ 45 w 226"/>
                <a:gd name="T3" fmla="*/ 408 h 408"/>
                <a:gd name="T4" fmla="*/ 136 w 226"/>
                <a:gd name="T5" fmla="*/ 363 h 408"/>
                <a:gd name="T6" fmla="*/ 226 w 226"/>
                <a:gd name="T7" fmla="*/ 46 h 408"/>
                <a:gd name="T8" fmla="*/ 181 w 226"/>
                <a:gd name="T9" fmla="*/ 0 h 408"/>
                <a:gd name="T10" fmla="*/ 90 w 226"/>
                <a:gd name="T11" fmla="*/ 46 h 408"/>
                <a:gd name="T12" fmla="*/ 0 w 226"/>
                <a:gd name="T13" fmla="*/ 363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6" h="408">
                  <a:moveTo>
                    <a:pt x="0" y="363"/>
                  </a:moveTo>
                  <a:lnTo>
                    <a:pt x="45" y="408"/>
                  </a:lnTo>
                  <a:lnTo>
                    <a:pt x="136" y="363"/>
                  </a:lnTo>
                  <a:lnTo>
                    <a:pt x="226" y="46"/>
                  </a:lnTo>
                  <a:lnTo>
                    <a:pt x="181" y="0"/>
                  </a:lnTo>
                  <a:lnTo>
                    <a:pt x="90" y="46"/>
                  </a:lnTo>
                  <a:lnTo>
                    <a:pt x="0" y="36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026" name="Freeform 3642">
              <a:extLst>
                <a:ext uri="{FF2B5EF4-FFF2-40B4-BE49-F238E27FC236}">
                  <a16:creationId xmlns:a16="http://schemas.microsoft.com/office/drawing/2014/main" id="{B8C14A1F-3B0C-4272-A442-A1502417D049}"/>
                </a:ext>
              </a:extLst>
            </p:cNvPr>
            <p:cNvSpPr>
              <a:spLocks/>
            </p:cNvSpPr>
            <p:nvPr/>
          </p:nvSpPr>
          <p:spPr bwMode="auto">
            <a:xfrm>
              <a:off x="4759" y="1103"/>
              <a:ext cx="100" cy="28"/>
            </a:xfrm>
            <a:custGeom>
              <a:avLst/>
              <a:gdLst>
                <a:gd name="T0" fmla="*/ 91 w 363"/>
                <a:gd name="T1" fmla="*/ 0 h 91"/>
                <a:gd name="T2" fmla="*/ 0 w 363"/>
                <a:gd name="T3" fmla="*/ 45 h 91"/>
                <a:gd name="T4" fmla="*/ 45 w 363"/>
                <a:gd name="T5" fmla="*/ 91 h 91"/>
                <a:gd name="T6" fmla="*/ 272 w 363"/>
                <a:gd name="T7" fmla="*/ 91 h 91"/>
                <a:gd name="T8" fmla="*/ 363 w 363"/>
                <a:gd name="T9" fmla="*/ 45 h 91"/>
                <a:gd name="T10" fmla="*/ 318 w 363"/>
                <a:gd name="T11" fmla="*/ 0 h 91"/>
                <a:gd name="T12" fmla="*/ 91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91" y="0"/>
                  </a:moveTo>
                  <a:lnTo>
                    <a:pt x="0" y="45"/>
                  </a:lnTo>
                  <a:lnTo>
                    <a:pt x="45" y="91"/>
                  </a:lnTo>
                  <a:lnTo>
                    <a:pt x="272" y="91"/>
                  </a:lnTo>
                  <a:lnTo>
                    <a:pt x="363" y="45"/>
                  </a:lnTo>
                  <a:lnTo>
                    <a:pt x="318" y="0"/>
                  </a:lnTo>
                  <a:lnTo>
                    <a:pt x="91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027" name="Freeform 3643">
              <a:extLst>
                <a:ext uri="{FF2B5EF4-FFF2-40B4-BE49-F238E27FC236}">
                  <a16:creationId xmlns:a16="http://schemas.microsoft.com/office/drawing/2014/main" id="{2A3D4544-E7F7-405B-9830-9206C007ED4F}"/>
                </a:ext>
              </a:extLst>
            </p:cNvPr>
            <p:cNvSpPr>
              <a:spLocks/>
            </p:cNvSpPr>
            <p:nvPr/>
          </p:nvSpPr>
          <p:spPr bwMode="auto">
            <a:xfrm>
              <a:off x="4719" y="1226"/>
              <a:ext cx="99" cy="27"/>
            </a:xfrm>
            <a:custGeom>
              <a:avLst/>
              <a:gdLst>
                <a:gd name="T0" fmla="*/ 91 w 363"/>
                <a:gd name="T1" fmla="*/ 0 h 91"/>
                <a:gd name="T2" fmla="*/ 0 w 363"/>
                <a:gd name="T3" fmla="*/ 45 h 91"/>
                <a:gd name="T4" fmla="*/ 45 w 363"/>
                <a:gd name="T5" fmla="*/ 91 h 91"/>
                <a:gd name="T6" fmla="*/ 272 w 363"/>
                <a:gd name="T7" fmla="*/ 91 h 91"/>
                <a:gd name="T8" fmla="*/ 363 w 363"/>
                <a:gd name="T9" fmla="*/ 45 h 91"/>
                <a:gd name="T10" fmla="*/ 318 w 363"/>
                <a:gd name="T11" fmla="*/ 0 h 91"/>
                <a:gd name="T12" fmla="*/ 91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91" y="0"/>
                  </a:moveTo>
                  <a:lnTo>
                    <a:pt x="0" y="45"/>
                  </a:lnTo>
                  <a:lnTo>
                    <a:pt x="45" y="91"/>
                  </a:lnTo>
                  <a:lnTo>
                    <a:pt x="272" y="91"/>
                  </a:lnTo>
                  <a:lnTo>
                    <a:pt x="363" y="45"/>
                  </a:lnTo>
                  <a:lnTo>
                    <a:pt x="318" y="0"/>
                  </a:lnTo>
                  <a:lnTo>
                    <a:pt x="91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028" name="Freeform 3644">
              <a:extLst>
                <a:ext uri="{FF2B5EF4-FFF2-40B4-BE49-F238E27FC236}">
                  <a16:creationId xmlns:a16="http://schemas.microsoft.com/office/drawing/2014/main" id="{14C7AE3E-21AF-4A70-B10D-F754AD6504E1}"/>
                </a:ext>
              </a:extLst>
            </p:cNvPr>
            <p:cNvSpPr>
              <a:spLocks/>
            </p:cNvSpPr>
            <p:nvPr/>
          </p:nvSpPr>
          <p:spPr bwMode="auto">
            <a:xfrm>
              <a:off x="4800" y="981"/>
              <a:ext cx="100" cy="27"/>
            </a:xfrm>
            <a:custGeom>
              <a:avLst/>
              <a:gdLst>
                <a:gd name="T0" fmla="*/ 91 w 363"/>
                <a:gd name="T1" fmla="*/ 0 h 91"/>
                <a:gd name="T2" fmla="*/ 0 w 363"/>
                <a:gd name="T3" fmla="*/ 45 h 91"/>
                <a:gd name="T4" fmla="*/ 45 w 363"/>
                <a:gd name="T5" fmla="*/ 91 h 91"/>
                <a:gd name="T6" fmla="*/ 272 w 363"/>
                <a:gd name="T7" fmla="*/ 91 h 91"/>
                <a:gd name="T8" fmla="*/ 363 w 363"/>
                <a:gd name="T9" fmla="*/ 45 h 91"/>
                <a:gd name="T10" fmla="*/ 318 w 363"/>
                <a:gd name="T11" fmla="*/ 0 h 91"/>
                <a:gd name="T12" fmla="*/ 91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91" y="0"/>
                  </a:moveTo>
                  <a:lnTo>
                    <a:pt x="0" y="45"/>
                  </a:lnTo>
                  <a:lnTo>
                    <a:pt x="45" y="91"/>
                  </a:lnTo>
                  <a:lnTo>
                    <a:pt x="272" y="91"/>
                  </a:lnTo>
                  <a:lnTo>
                    <a:pt x="363" y="45"/>
                  </a:lnTo>
                  <a:lnTo>
                    <a:pt x="318" y="0"/>
                  </a:lnTo>
                  <a:lnTo>
                    <a:pt x="91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0029" name="Group 3645">
            <a:extLst>
              <a:ext uri="{FF2B5EF4-FFF2-40B4-BE49-F238E27FC236}">
                <a16:creationId xmlns:a16="http://schemas.microsoft.com/office/drawing/2014/main" id="{BBE9A397-0CE6-49F9-9E58-9422ACBAD633}"/>
              </a:ext>
            </a:extLst>
          </p:cNvPr>
          <p:cNvGrpSpPr>
            <a:grpSpLocks/>
          </p:cNvGrpSpPr>
          <p:nvPr/>
        </p:nvGrpSpPr>
        <p:grpSpPr bwMode="auto">
          <a:xfrm>
            <a:off x="7907338" y="3573463"/>
            <a:ext cx="173037" cy="398462"/>
            <a:chOff x="4981" y="981"/>
            <a:chExt cx="109" cy="251"/>
          </a:xfrm>
        </p:grpSpPr>
        <p:sp>
          <p:nvSpPr>
            <p:cNvPr id="20030" name="Freeform 3646">
              <a:extLst>
                <a:ext uri="{FF2B5EF4-FFF2-40B4-BE49-F238E27FC236}">
                  <a16:creationId xmlns:a16="http://schemas.microsoft.com/office/drawing/2014/main" id="{369CE0C4-F44A-4D80-ADB6-2D484163F993}"/>
                </a:ext>
              </a:extLst>
            </p:cNvPr>
            <p:cNvSpPr>
              <a:spLocks/>
            </p:cNvSpPr>
            <p:nvPr/>
          </p:nvSpPr>
          <p:spPr bwMode="auto">
            <a:xfrm>
              <a:off x="4997" y="1124"/>
              <a:ext cx="59" cy="108"/>
            </a:xfrm>
            <a:custGeom>
              <a:avLst/>
              <a:gdLst>
                <a:gd name="T0" fmla="*/ 0 w 226"/>
                <a:gd name="T1" fmla="*/ 363 h 408"/>
                <a:gd name="T2" fmla="*/ 45 w 226"/>
                <a:gd name="T3" fmla="*/ 408 h 408"/>
                <a:gd name="T4" fmla="*/ 136 w 226"/>
                <a:gd name="T5" fmla="*/ 363 h 408"/>
                <a:gd name="T6" fmla="*/ 226 w 226"/>
                <a:gd name="T7" fmla="*/ 46 h 408"/>
                <a:gd name="T8" fmla="*/ 181 w 226"/>
                <a:gd name="T9" fmla="*/ 0 h 408"/>
                <a:gd name="T10" fmla="*/ 90 w 226"/>
                <a:gd name="T11" fmla="*/ 46 h 408"/>
                <a:gd name="T12" fmla="*/ 0 w 226"/>
                <a:gd name="T13" fmla="*/ 363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6" h="408">
                  <a:moveTo>
                    <a:pt x="0" y="363"/>
                  </a:moveTo>
                  <a:lnTo>
                    <a:pt x="45" y="408"/>
                  </a:lnTo>
                  <a:lnTo>
                    <a:pt x="136" y="363"/>
                  </a:lnTo>
                  <a:lnTo>
                    <a:pt x="226" y="46"/>
                  </a:lnTo>
                  <a:lnTo>
                    <a:pt x="181" y="0"/>
                  </a:lnTo>
                  <a:lnTo>
                    <a:pt x="90" y="46"/>
                  </a:lnTo>
                  <a:lnTo>
                    <a:pt x="0" y="36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031" name="Freeform 3647">
              <a:extLst>
                <a:ext uri="{FF2B5EF4-FFF2-40B4-BE49-F238E27FC236}">
                  <a16:creationId xmlns:a16="http://schemas.microsoft.com/office/drawing/2014/main" id="{22051202-72B1-465F-8D7E-22E152F7C0F8}"/>
                </a:ext>
              </a:extLst>
            </p:cNvPr>
            <p:cNvSpPr>
              <a:spLocks/>
            </p:cNvSpPr>
            <p:nvPr/>
          </p:nvSpPr>
          <p:spPr bwMode="auto">
            <a:xfrm>
              <a:off x="5033" y="1002"/>
              <a:ext cx="57" cy="108"/>
            </a:xfrm>
            <a:custGeom>
              <a:avLst/>
              <a:gdLst>
                <a:gd name="T0" fmla="*/ 0 w 226"/>
                <a:gd name="T1" fmla="*/ 363 h 408"/>
                <a:gd name="T2" fmla="*/ 45 w 226"/>
                <a:gd name="T3" fmla="*/ 408 h 408"/>
                <a:gd name="T4" fmla="*/ 136 w 226"/>
                <a:gd name="T5" fmla="*/ 363 h 408"/>
                <a:gd name="T6" fmla="*/ 226 w 226"/>
                <a:gd name="T7" fmla="*/ 46 h 408"/>
                <a:gd name="T8" fmla="*/ 181 w 226"/>
                <a:gd name="T9" fmla="*/ 0 h 408"/>
                <a:gd name="T10" fmla="*/ 90 w 226"/>
                <a:gd name="T11" fmla="*/ 46 h 408"/>
                <a:gd name="T12" fmla="*/ 0 w 226"/>
                <a:gd name="T13" fmla="*/ 363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6" h="408">
                  <a:moveTo>
                    <a:pt x="0" y="363"/>
                  </a:moveTo>
                  <a:lnTo>
                    <a:pt x="45" y="408"/>
                  </a:lnTo>
                  <a:lnTo>
                    <a:pt x="136" y="363"/>
                  </a:lnTo>
                  <a:lnTo>
                    <a:pt x="226" y="46"/>
                  </a:lnTo>
                  <a:lnTo>
                    <a:pt x="181" y="0"/>
                  </a:lnTo>
                  <a:lnTo>
                    <a:pt x="90" y="46"/>
                  </a:lnTo>
                  <a:lnTo>
                    <a:pt x="0" y="36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032" name="Freeform 3648">
              <a:extLst>
                <a:ext uri="{FF2B5EF4-FFF2-40B4-BE49-F238E27FC236}">
                  <a16:creationId xmlns:a16="http://schemas.microsoft.com/office/drawing/2014/main" id="{4E4A51B7-3665-4B88-BA48-D1B3640A74EB}"/>
                </a:ext>
              </a:extLst>
            </p:cNvPr>
            <p:cNvSpPr>
              <a:spLocks/>
            </p:cNvSpPr>
            <p:nvPr/>
          </p:nvSpPr>
          <p:spPr bwMode="auto">
            <a:xfrm>
              <a:off x="4981" y="981"/>
              <a:ext cx="100" cy="27"/>
            </a:xfrm>
            <a:custGeom>
              <a:avLst/>
              <a:gdLst>
                <a:gd name="T0" fmla="*/ 91 w 363"/>
                <a:gd name="T1" fmla="*/ 0 h 91"/>
                <a:gd name="T2" fmla="*/ 0 w 363"/>
                <a:gd name="T3" fmla="*/ 45 h 91"/>
                <a:gd name="T4" fmla="*/ 45 w 363"/>
                <a:gd name="T5" fmla="*/ 91 h 91"/>
                <a:gd name="T6" fmla="*/ 272 w 363"/>
                <a:gd name="T7" fmla="*/ 91 h 91"/>
                <a:gd name="T8" fmla="*/ 363 w 363"/>
                <a:gd name="T9" fmla="*/ 45 h 91"/>
                <a:gd name="T10" fmla="*/ 318 w 363"/>
                <a:gd name="T11" fmla="*/ 0 h 91"/>
                <a:gd name="T12" fmla="*/ 91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91" y="0"/>
                  </a:moveTo>
                  <a:lnTo>
                    <a:pt x="0" y="45"/>
                  </a:lnTo>
                  <a:lnTo>
                    <a:pt x="45" y="91"/>
                  </a:lnTo>
                  <a:lnTo>
                    <a:pt x="272" y="91"/>
                  </a:lnTo>
                  <a:lnTo>
                    <a:pt x="363" y="45"/>
                  </a:lnTo>
                  <a:lnTo>
                    <a:pt x="318" y="0"/>
                  </a:lnTo>
                  <a:lnTo>
                    <a:pt x="91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0033" name="Group 3649">
            <a:extLst>
              <a:ext uri="{FF2B5EF4-FFF2-40B4-BE49-F238E27FC236}">
                <a16:creationId xmlns:a16="http://schemas.microsoft.com/office/drawing/2014/main" id="{2BC7E5E3-2EDE-4E51-B509-17618E99BCF0}"/>
              </a:ext>
            </a:extLst>
          </p:cNvPr>
          <p:cNvGrpSpPr>
            <a:grpSpLocks/>
          </p:cNvGrpSpPr>
          <p:nvPr/>
        </p:nvGrpSpPr>
        <p:grpSpPr bwMode="auto">
          <a:xfrm>
            <a:off x="8050213" y="3573463"/>
            <a:ext cx="319087" cy="431800"/>
            <a:chOff x="5071" y="981"/>
            <a:chExt cx="201" cy="272"/>
          </a:xfrm>
        </p:grpSpPr>
        <p:sp>
          <p:nvSpPr>
            <p:cNvPr id="20034" name="Freeform 3650">
              <a:extLst>
                <a:ext uri="{FF2B5EF4-FFF2-40B4-BE49-F238E27FC236}">
                  <a16:creationId xmlns:a16="http://schemas.microsoft.com/office/drawing/2014/main" id="{EFA06E87-E49B-4CAC-8073-DAC1ED75139E}"/>
                </a:ext>
              </a:extLst>
            </p:cNvPr>
            <p:cNvSpPr>
              <a:spLocks/>
            </p:cNvSpPr>
            <p:nvPr/>
          </p:nvSpPr>
          <p:spPr bwMode="auto">
            <a:xfrm>
              <a:off x="5071" y="1124"/>
              <a:ext cx="58" cy="108"/>
            </a:xfrm>
            <a:custGeom>
              <a:avLst/>
              <a:gdLst>
                <a:gd name="T0" fmla="*/ 0 w 226"/>
                <a:gd name="T1" fmla="*/ 363 h 408"/>
                <a:gd name="T2" fmla="*/ 45 w 226"/>
                <a:gd name="T3" fmla="*/ 408 h 408"/>
                <a:gd name="T4" fmla="*/ 136 w 226"/>
                <a:gd name="T5" fmla="*/ 363 h 408"/>
                <a:gd name="T6" fmla="*/ 226 w 226"/>
                <a:gd name="T7" fmla="*/ 46 h 408"/>
                <a:gd name="T8" fmla="*/ 181 w 226"/>
                <a:gd name="T9" fmla="*/ 0 h 408"/>
                <a:gd name="T10" fmla="*/ 90 w 226"/>
                <a:gd name="T11" fmla="*/ 46 h 408"/>
                <a:gd name="T12" fmla="*/ 0 w 226"/>
                <a:gd name="T13" fmla="*/ 363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6" h="408">
                  <a:moveTo>
                    <a:pt x="0" y="363"/>
                  </a:moveTo>
                  <a:lnTo>
                    <a:pt x="45" y="408"/>
                  </a:lnTo>
                  <a:lnTo>
                    <a:pt x="136" y="363"/>
                  </a:lnTo>
                  <a:lnTo>
                    <a:pt x="226" y="46"/>
                  </a:lnTo>
                  <a:lnTo>
                    <a:pt x="181" y="0"/>
                  </a:lnTo>
                  <a:lnTo>
                    <a:pt x="90" y="46"/>
                  </a:lnTo>
                  <a:lnTo>
                    <a:pt x="0" y="36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035" name="Freeform 3651">
              <a:extLst>
                <a:ext uri="{FF2B5EF4-FFF2-40B4-BE49-F238E27FC236}">
                  <a16:creationId xmlns:a16="http://schemas.microsoft.com/office/drawing/2014/main" id="{B9184447-5778-43FD-AA20-2C711A1CEBDA}"/>
                </a:ext>
              </a:extLst>
            </p:cNvPr>
            <p:cNvSpPr>
              <a:spLocks/>
            </p:cNvSpPr>
            <p:nvPr/>
          </p:nvSpPr>
          <p:spPr bwMode="auto">
            <a:xfrm>
              <a:off x="5107" y="1002"/>
              <a:ext cx="57" cy="108"/>
            </a:xfrm>
            <a:custGeom>
              <a:avLst/>
              <a:gdLst>
                <a:gd name="T0" fmla="*/ 0 w 226"/>
                <a:gd name="T1" fmla="*/ 363 h 408"/>
                <a:gd name="T2" fmla="*/ 45 w 226"/>
                <a:gd name="T3" fmla="*/ 408 h 408"/>
                <a:gd name="T4" fmla="*/ 136 w 226"/>
                <a:gd name="T5" fmla="*/ 363 h 408"/>
                <a:gd name="T6" fmla="*/ 226 w 226"/>
                <a:gd name="T7" fmla="*/ 46 h 408"/>
                <a:gd name="T8" fmla="*/ 181 w 226"/>
                <a:gd name="T9" fmla="*/ 0 h 408"/>
                <a:gd name="T10" fmla="*/ 90 w 226"/>
                <a:gd name="T11" fmla="*/ 46 h 408"/>
                <a:gd name="T12" fmla="*/ 0 w 226"/>
                <a:gd name="T13" fmla="*/ 363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6" h="408">
                  <a:moveTo>
                    <a:pt x="0" y="363"/>
                  </a:moveTo>
                  <a:lnTo>
                    <a:pt x="45" y="408"/>
                  </a:lnTo>
                  <a:lnTo>
                    <a:pt x="136" y="363"/>
                  </a:lnTo>
                  <a:lnTo>
                    <a:pt x="226" y="46"/>
                  </a:lnTo>
                  <a:lnTo>
                    <a:pt x="181" y="0"/>
                  </a:lnTo>
                  <a:lnTo>
                    <a:pt x="90" y="46"/>
                  </a:lnTo>
                  <a:lnTo>
                    <a:pt x="0" y="36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036" name="Freeform 3652">
              <a:extLst>
                <a:ext uri="{FF2B5EF4-FFF2-40B4-BE49-F238E27FC236}">
                  <a16:creationId xmlns:a16="http://schemas.microsoft.com/office/drawing/2014/main" id="{3645A6B5-4422-424F-8011-4197EB5B9001}"/>
                </a:ext>
              </a:extLst>
            </p:cNvPr>
            <p:cNvSpPr>
              <a:spLocks/>
            </p:cNvSpPr>
            <p:nvPr/>
          </p:nvSpPr>
          <p:spPr bwMode="auto">
            <a:xfrm>
              <a:off x="5179" y="1124"/>
              <a:ext cx="59" cy="108"/>
            </a:xfrm>
            <a:custGeom>
              <a:avLst/>
              <a:gdLst>
                <a:gd name="T0" fmla="*/ 0 w 226"/>
                <a:gd name="T1" fmla="*/ 363 h 408"/>
                <a:gd name="T2" fmla="*/ 45 w 226"/>
                <a:gd name="T3" fmla="*/ 408 h 408"/>
                <a:gd name="T4" fmla="*/ 136 w 226"/>
                <a:gd name="T5" fmla="*/ 363 h 408"/>
                <a:gd name="T6" fmla="*/ 226 w 226"/>
                <a:gd name="T7" fmla="*/ 46 h 408"/>
                <a:gd name="T8" fmla="*/ 181 w 226"/>
                <a:gd name="T9" fmla="*/ 0 h 408"/>
                <a:gd name="T10" fmla="*/ 90 w 226"/>
                <a:gd name="T11" fmla="*/ 46 h 408"/>
                <a:gd name="T12" fmla="*/ 0 w 226"/>
                <a:gd name="T13" fmla="*/ 363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6" h="408">
                  <a:moveTo>
                    <a:pt x="0" y="363"/>
                  </a:moveTo>
                  <a:lnTo>
                    <a:pt x="45" y="408"/>
                  </a:lnTo>
                  <a:lnTo>
                    <a:pt x="136" y="363"/>
                  </a:lnTo>
                  <a:lnTo>
                    <a:pt x="226" y="46"/>
                  </a:lnTo>
                  <a:lnTo>
                    <a:pt x="181" y="0"/>
                  </a:lnTo>
                  <a:lnTo>
                    <a:pt x="90" y="46"/>
                  </a:lnTo>
                  <a:lnTo>
                    <a:pt x="0" y="36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037" name="Freeform 3653">
              <a:extLst>
                <a:ext uri="{FF2B5EF4-FFF2-40B4-BE49-F238E27FC236}">
                  <a16:creationId xmlns:a16="http://schemas.microsoft.com/office/drawing/2014/main" id="{4A4D628B-3D55-43DC-A837-B98408C0462E}"/>
                </a:ext>
              </a:extLst>
            </p:cNvPr>
            <p:cNvSpPr>
              <a:spLocks/>
            </p:cNvSpPr>
            <p:nvPr/>
          </p:nvSpPr>
          <p:spPr bwMode="auto">
            <a:xfrm>
              <a:off x="5215" y="1002"/>
              <a:ext cx="57" cy="108"/>
            </a:xfrm>
            <a:custGeom>
              <a:avLst/>
              <a:gdLst>
                <a:gd name="T0" fmla="*/ 0 w 226"/>
                <a:gd name="T1" fmla="*/ 363 h 408"/>
                <a:gd name="T2" fmla="*/ 45 w 226"/>
                <a:gd name="T3" fmla="*/ 408 h 408"/>
                <a:gd name="T4" fmla="*/ 136 w 226"/>
                <a:gd name="T5" fmla="*/ 363 h 408"/>
                <a:gd name="T6" fmla="*/ 226 w 226"/>
                <a:gd name="T7" fmla="*/ 46 h 408"/>
                <a:gd name="T8" fmla="*/ 181 w 226"/>
                <a:gd name="T9" fmla="*/ 0 h 408"/>
                <a:gd name="T10" fmla="*/ 90 w 226"/>
                <a:gd name="T11" fmla="*/ 46 h 408"/>
                <a:gd name="T12" fmla="*/ 0 w 226"/>
                <a:gd name="T13" fmla="*/ 363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6" h="408">
                  <a:moveTo>
                    <a:pt x="0" y="363"/>
                  </a:moveTo>
                  <a:lnTo>
                    <a:pt x="45" y="408"/>
                  </a:lnTo>
                  <a:lnTo>
                    <a:pt x="136" y="363"/>
                  </a:lnTo>
                  <a:lnTo>
                    <a:pt x="226" y="46"/>
                  </a:lnTo>
                  <a:lnTo>
                    <a:pt x="181" y="0"/>
                  </a:lnTo>
                  <a:lnTo>
                    <a:pt x="90" y="46"/>
                  </a:lnTo>
                  <a:lnTo>
                    <a:pt x="0" y="36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038" name="Freeform 3654">
              <a:extLst>
                <a:ext uri="{FF2B5EF4-FFF2-40B4-BE49-F238E27FC236}">
                  <a16:creationId xmlns:a16="http://schemas.microsoft.com/office/drawing/2014/main" id="{F9BD3723-6844-48FE-ACA9-C3DCD8FAFB2E}"/>
                </a:ext>
              </a:extLst>
            </p:cNvPr>
            <p:cNvSpPr>
              <a:spLocks/>
            </p:cNvSpPr>
            <p:nvPr/>
          </p:nvSpPr>
          <p:spPr bwMode="auto">
            <a:xfrm>
              <a:off x="5122" y="1103"/>
              <a:ext cx="100" cy="28"/>
            </a:xfrm>
            <a:custGeom>
              <a:avLst/>
              <a:gdLst>
                <a:gd name="T0" fmla="*/ 91 w 363"/>
                <a:gd name="T1" fmla="*/ 0 h 91"/>
                <a:gd name="T2" fmla="*/ 0 w 363"/>
                <a:gd name="T3" fmla="*/ 45 h 91"/>
                <a:gd name="T4" fmla="*/ 45 w 363"/>
                <a:gd name="T5" fmla="*/ 91 h 91"/>
                <a:gd name="T6" fmla="*/ 272 w 363"/>
                <a:gd name="T7" fmla="*/ 91 h 91"/>
                <a:gd name="T8" fmla="*/ 363 w 363"/>
                <a:gd name="T9" fmla="*/ 45 h 91"/>
                <a:gd name="T10" fmla="*/ 318 w 363"/>
                <a:gd name="T11" fmla="*/ 0 h 91"/>
                <a:gd name="T12" fmla="*/ 91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91" y="0"/>
                  </a:moveTo>
                  <a:lnTo>
                    <a:pt x="0" y="45"/>
                  </a:lnTo>
                  <a:lnTo>
                    <a:pt x="45" y="91"/>
                  </a:lnTo>
                  <a:lnTo>
                    <a:pt x="272" y="91"/>
                  </a:lnTo>
                  <a:lnTo>
                    <a:pt x="363" y="45"/>
                  </a:lnTo>
                  <a:lnTo>
                    <a:pt x="318" y="0"/>
                  </a:lnTo>
                  <a:lnTo>
                    <a:pt x="91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039" name="Freeform 3655">
              <a:extLst>
                <a:ext uri="{FF2B5EF4-FFF2-40B4-BE49-F238E27FC236}">
                  <a16:creationId xmlns:a16="http://schemas.microsoft.com/office/drawing/2014/main" id="{1DAC8254-9ED4-49F2-A0CD-F2C14B130319}"/>
                </a:ext>
              </a:extLst>
            </p:cNvPr>
            <p:cNvSpPr>
              <a:spLocks/>
            </p:cNvSpPr>
            <p:nvPr/>
          </p:nvSpPr>
          <p:spPr bwMode="auto">
            <a:xfrm>
              <a:off x="5082" y="1226"/>
              <a:ext cx="99" cy="27"/>
            </a:xfrm>
            <a:custGeom>
              <a:avLst/>
              <a:gdLst>
                <a:gd name="T0" fmla="*/ 91 w 363"/>
                <a:gd name="T1" fmla="*/ 0 h 91"/>
                <a:gd name="T2" fmla="*/ 0 w 363"/>
                <a:gd name="T3" fmla="*/ 45 h 91"/>
                <a:gd name="T4" fmla="*/ 45 w 363"/>
                <a:gd name="T5" fmla="*/ 91 h 91"/>
                <a:gd name="T6" fmla="*/ 272 w 363"/>
                <a:gd name="T7" fmla="*/ 91 h 91"/>
                <a:gd name="T8" fmla="*/ 363 w 363"/>
                <a:gd name="T9" fmla="*/ 45 h 91"/>
                <a:gd name="T10" fmla="*/ 318 w 363"/>
                <a:gd name="T11" fmla="*/ 0 h 91"/>
                <a:gd name="T12" fmla="*/ 91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91" y="0"/>
                  </a:moveTo>
                  <a:lnTo>
                    <a:pt x="0" y="45"/>
                  </a:lnTo>
                  <a:lnTo>
                    <a:pt x="45" y="91"/>
                  </a:lnTo>
                  <a:lnTo>
                    <a:pt x="272" y="91"/>
                  </a:lnTo>
                  <a:lnTo>
                    <a:pt x="363" y="45"/>
                  </a:lnTo>
                  <a:lnTo>
                    <a:pt x="318" y="0"/>
                  </a:lnTo>
                  <a:lnTo>
                    <a:pt x="91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040" name="Freeform 3656">
              <a:extLst>
                <a:ext uri="{FF2B5EF4-FFF2-40B4-BE49-F238E27FC236}">
                  <a16:creationId xmlns:a16="http://schemas.microsoft.com/office/drawing/2014/main" id="{9CF85BCF-1931-4D34-8476-906E00BEAD11}"/>
                </a:ext>
              </a:extLst>
            </p:cNvPr>
            <p:cNvSpPr>
              <a:spLocks/>
            </p:cNvSpPr>
            <p:nvPr/>
          </p:nvSpPr>
          <p:spPr bwMode="auto">
            <a:xfrm>
              <a:off x="5163" y="981"/>
              <a:ext cx="100" cy="27"/>
            </a:xfrm>
            <a:custGeom>
              <a:avLst/>
              <a:gdLst>
                <a:gd name="T0" fmla="*/ 91 w 363"/>
                <a:gd name="T1" fmla="*/ 0 h 91"/>
                <a:gd name="T2" fmla="*/ 0 w 363"/>
                <a:gd name="T3" fmla="*/ 45 h 91"/>
                <a:gd name="T4" fmla="*/ 45 w 363"/>
                <a:gd name="T5" fmla="*/ 91 h 91"/>
                <a:gd name="T6" fmla="*/ 272 w 363"/>
                <a:gd name="T7" fmla="*/ 91 h 91"/>
                <a:gd name="T8" fmla="*/ 363 w 363"/>
                <a:gd name="T9" fmla="*/ 45 h 91"/>
                <a:gd name="T10" fmla="*/ 318 w 363"/>
                <a:gd name="T11" fmla="*/ 0 h 91"/>
                <a:gd name="T12" fmla="*/ 91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91" y="0"/>
                  </a:moveTo>
                  <a:lnTo>
                    <a:pt x="0" y="45"/>
                  </a:lnTo>
                  <a:lnTo>
                    <a:pt x="45" y="91"/>
                  </a:lnTo>
                  <a:lnTo>
                    <a:pt x="272" y="91"/>
                  </a:lnTo>
                  <a:lnTo>
                    <a:pt x="363" y="45"/>
                  </a:lnTo>
                  <a:lnTo>
                    <a:pt x="318" y="0"/>
                  </a:lnTo>
                  <a:lnTo>
                    <a:pt x="91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0041" name="Group 3657">
            <a:extLst>
              <a:ext uri="{FF2B5EF4-FFF2-40B4-BE49-F238E27FC236}">
                <a16:creationId xmlns:a16="http://schemas.microsoft.com/office/drawing/2014/main" id="{204B3311-9D1D-4B93-B1B3-2CCB9E0EB31A}"/>
              </a:ext>
            </a:extLst>
          </p:cNvPr>
          <p:cNvGrpSpPr>
            <a:grpSpLocks/>
          </p:cNvGrpSpPr>
          <p:nvPr/>
        </p:nvGrpSpPr>
        <p:grpSpPr bwMode="auto">
          <a:xfrm>
            <a:off x="8355013" y="3573463"/>
            <a:ext cx="301625" cy="431800"/>
            <a:chOff x="5263" y="981"/>
            <a:chExt cx="190" cy="272"/>
          </a:xfrm>
        </p:grpSpPr>
        <p:sp>
          <p:nvSpPr>
            <p:cNvPr id="20042" name="Freeform 3658">
              <a:extLst>
                <a:ext uri="{FF2B5EF4-FFF2-40B4-BE49-F238E27FC236}">
                  <a16:creationId xmlns:a16="http://schemas.microsoft.com/office/drawing/2014/main" id="{AE607C08-41D6-41B0-AD5A-5B8C2FBF2FF8}"/>
                </a:ext>
              </a:extLst>
            </p:cNvPr>
            <p:cNvSpPr>
              <a:spLocks/>
            </p:cNvSpPr>
            <p:nvPr/>
          </p:nvSpPr>
          <p:spPr bwMode="auto">
            <a:xfrm>
              <a:off x="5288" y="1002"/>
              <a:ext cx="57" cy="108"/>
            </a:xfrm>
            <a:custGeom>
              <a:avLst/>
              <a:gdLst>
                <a:gd name="T0" fmla="*/ 0 w 226"/>
                <a:gd name="T1" fmla="*/ 363 h 408"/>
                <a:gd name="T2" fmla="*/ 45 w 226"/>
                <a:gd name="T3" fmla="*/ 408 h 408"/>
                <a:gd name="T4" fmla="*/ 136 w 226"/>
                <a:gd name="T5" fmla="*/ 363 h 408"/>
                <a:gd name="T6" fmla="*/ 226 w 226"/>
                <a:gd name="T7" fmla="*/ 46 h 408"/>
                <a:gd name="T8" fmla="*/ 181 w 226"/>
                <a:gd name="T9" fmla="*/ 0 h 408"/>
                <a:gd name="T10" fmla="*/ 90 w 226"/>
                <a:gd name="T11" fmla="*/ 46 h 408"/>
                <a:gd name="T12" fmla="*/ 0 w 226"/>
                <a:gd name="T13" fmla="*/ 363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6" h="408">
                  <a:moveTo>
                    <a:pt x="0" y="363"/>
                  </a:moveTo>
                  <a:lnTo>
                    <a:pt x="45" y="408"/>
                  </a:lnTo>
                  <a:lnTo>
                    <a:pt x="136" y="363"/>
                  </a:lnTo>
                  <a:lnTo>
                    <a:pt x="226" y="46"/>
                  </a:lnTo>
                  <a:lnTo>
                    <a:pt x="181" y="0"/>
                  </a:lnTo>
                  <a:lnTo>
                    <a:pt x="90" y="46"/>
                  </a:lnTo>
                  <a:lnTo>
                    <a:pt x="0" y="36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043" name="Freeform 3659">
              <a:extLst>
                <a:ext uri="{FF2B5EF4-FFF2-40B4-BE49-F238E27FC236}">
                  <a16:creationId xmlns:a16="http://schemas.microsoft.com/office/drawing/2014/main" id="{B4A08C1C-E389-4C4E-BE88-FA52424924B5}"/>
                </a:ext>
              </a:extLst>
            </p:cNvPr>
            <p:cNvSpPr>
              <a:spLocks/>
            </p:cNvSpPr>
            <p:nvPr/>
          </p:nvSpPr>
          <p:spPr bwMode="auto">
            <a:xfrm>
              <a:off x="5360" y="1124"/>
              <a:ext cx="59" cy="108"/>
            </a:xfrm>
            <a:custGeom>
              <a:avLst/>
              <a:gdLst>
                <a:gd name="T0" fmla="*/ 0 w 226"/>
                <a:gd name="T1" fmla="*/ 363 h 408"/>
                <a:gd name="T2" fmla="*/ 45 w 226"/>
                <a:gd name="T3" fmla="*/ 408 h 408"/>
                <a:gd name="T4" fmla="*/ 136 w 226"/>
                <a:gd name="T5" fmla="*/ 363 h 408"/>
                <a:gd name="T6" fmla="*/ 226 w 226"/>
                <a:gd name="T7" fmla="*/ 46 h 408"/>
                <a:gd name="T8" fmla="*/ 181 w 226"/>
                <a:gd name="T9" fmla="*/ 0 h 408"/>
                <a:gd name="T10" fmla="*/ 90 w 226"/>
                <a:gd name="T11" fmla="*/ 46 h 408"/>
                <a:gd name="T12" fmla="*/ 0 w 226"/>
                <a:gd name="T13" fmla="*/ 363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6" h="408">
                  <a:moveTo>
                    <a:pt x="0" y="363"/>
                  </a:moveTo>
                  <a:lnTo>
                    <a:pt x="45" y="408"/>
                  </a:lnTo>
                  <a:lnTo>
                    <a:pt x="136" y="363"/>
                  </a:lnTo>
                  <a:lnTo>
                    <a:pt x="226" y="46"/>
                  </a:lnTo>
                  <a:lnTo>
                    <a:pt x="181" y="0"/>
                  </a:lnTo>
                  <a:lnTo>
                    <a:pt x="90" y="46"/>
                  </a:lnTo>
                  <a:lnTo>
                    <a:pt x="0" y="36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044" name="Freeform 3660">
              <a:extLst>
                <a:ext uri="{FF2B5EF4-FFF2-40B4-BE49-F238E27FC236}">
                  <a16:creationId xmlns:a16="http://schemas.microsoft.com/office/drawing/2014/main" id="{7C331E4A-65E4-4063-9206-C8F0257A5D28}"/>
                </a:ext>
              </a:extLst>
            </p:cNvPr>
            <p:cNvSpPr>
              <a:spLocks/>
            </p:cNvSpPr>
            <p:nvPr/>
          </p:nvSpPr>
          <p:spPr bwMode="auto">
            <a:xfrm>
              <a:off x="5396" y="1002"/>
              <a:ext cx="57" cy="108"/>
            </a:xfrm>
            <a:custGeom>
              <a:avLst/>
              <a:gdLst>
                <a:gd name="T0" fmla="*/ 0 w 226"/>
                <a:gd name="T1" fmla="*/ 363 h 408"/>
                <a:gd name="T2" fmla="*/ 45 w 226"/>
                <a:gd name="T3" fmla="*/ 408 h 408"/>
                <a:gd name="T4" fmla="*/ 136 w 226"/>
                <a:gd name="T5" fmla="*/ 363 h 408"/>
                <a:gd name="T6" fmla="*/ 226 w 226"/>
                <a:gd name="T7" fmla="*/ 46 h 408"/>
                <a:gd name="T8" fmla="*/ 181 w 226"/>
                <a:gd name="T9" fmla="*/ 0 h 408"/>
                <a:gd name="T10" fmla="*/ 90 w 226"/>
                <a:gd name="T11" fmla="*/ 46 h 408"/>
                <a:gd name="T12" fmla="*/ 0 w 226"/>
                <a:gd name="T13" fmla="*/ 363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6" h="408">
                  <a:moveTo>
                    <a:pt x="0" y="363"/>
                  </a:moveTo>
                  <a:lnTo>
                    <a:pt x="45" y="408"/>
                  </a:lnTo>
                  <a:lnTo>
                    <a:pt x="136" y="363"/>
                  </a:lnTo>
                  <a:lnTo>
                    <a:pt x="226" y="46"/>
                  </a:lnTo>
                  <a:lnTo>
                    <a:pt x="181" y="0"/>
                  </a:lnTo>
                  <a:lnTo>
                    <a:pt x="90" y="46"/>
                  </a:lnTo>
                  <a:lnTo>
                    <a:pt x="0" y="36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045" name="Freeform 3661">
              <a:extLst>
                <a:ext uri="{FF2B5EF4-FFF2-40B4-BE49-F238E27FC236}">
                  <a16:creationId xmlns:a16="http://schemas.microsoft.com/office/drawing/2014/main" id="{B3AA18C1-1DCA-45C3-B9E5-DAB4FC74EAA7}"/>
                </a:ext>
              </a:extLst>
            </p:cNvPr>
            <p:cNvSpPr>
              <a:spLocks/>
            </p:cNvSpPr>
            <p:nvPr/>
          </p:nvSpPr>
          <p:spPr bwMode="auto">
            <a:xfrm>
              <a:off x="5303" y="1103"/>
              <a:ext cx="100" cy="28"/>
            </a:xfrm>
            <a:custGeom>
              <a:avLst/>
              <a:gdLst>
                <a:gd name="T0" fmla="*/ 91 w 363"/>
                <a:gd name="T1" fmla="*/ 0 h 91"/>
                <a:gd name="T2" fmla="*/ 0 w 363"/>
                <a:gd name="T3" fmla="*/ 45 h 91"/>
                <a:gd name="T4" fmla="*/ 45 w 363"/>
                <a:gd name="T5" fmla="*/ 91 h 91"/>
                <a:gd name="T6" fmla="*/ 272 w 363"/>
                <a:gd name="T7" fmla="*/ 91 h 91"/>
                <a:gd name="T8" fmla="*/ 363 w 363"/>
                <a:gd name="T9" fmla="*/ 45 h 91"/>
                <a:gd name="T10" fmla="*/ 318 w 363"/>
                <a:gd name="T11" fmla="*/ 0 h 91"/>
                <a:gd name="T12" fmla="*/ 91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91" y="0"/>
                  </a:moveTo>
                  <a:lnTo>
                    <a:pt x="0" y="45"/>
                  </a:lnTo>
                  <a:lnTo>
                    <a:pt x="45" y="91"/>
                  </a:lnTo>
                  <a:lnTo>
                    <a:pt x="272" y="91"/>
                  </a:lnTo>
                  <a:lnTo>
                    <a:pt x="363" y="45"/>
                  </a:lnTo>
                  <a:lnTo>
                    <a:pt x="318" y="0"/>
                  </a:lnTo>
                  <a:lnTo>
                    <a:pt x="91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046" name="Freeform 3662">
              <a:extLst>
                <a:ext uri="{FF2B5EF4-FFF2-40B4-BE49-F238E27FC236}">
                  <a16:creationId xmlns:a16="http://schemas.microsoft.com/office/drawing/2014/main" id="{0AD4DBB9-150A-4896-A9ED-A6FC21C2B59C}"/>
                </a:ext>
              </a:extLst>
            </p:cNvPr>
            <p:cNvSpPr>
              <a:spLocks/>
            </p:cNvSpPr>
            <p:nvPr/>
          </p:nvSpPr>
          <p:spPr bwMode="auto">
            <a:xfrm>
              <a:off x="5263" y="1226"/>
              <a:ext cx="99" cy="27"/>
            </a:xfrm>
            <a:custGeom>
              <a:avLst/>
              <a:gdLst>
                <a:gd name="T0" fmla="*/ 91 w 363"/>
                <a:gd name="T1" fmla="*/ 0 h 91"/>
                <a:gd name="T2" fmla="*/ 0 w 363"/>
                <a:gd name="T3" fmla="*/ 45 h 91"/>
                <a:gd name="T4" fmla="*/ 45 w 363"/>
                <a:gd name="T5" fmla="*/ 91 h 91"/>
                <a:gd name="T6" fmla="*/ 272 w 363"/>
                <a:gd name="T7" fmla="*/ 91 h 91"/>
                <a:gd name="T8" fmla="*/ 363 w 363"/>
                <a:gd name="T9" fmla="*/ 45 h 91"/>
                <a:gd name="T10" fmla="*/ 318 w 363"/>
                <a:gd name="T11" fmla="*/ 0 h 91"/>
                <a:gd name="T12" fmla="*/ 91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91" y="0"/>
                  </a:moveTo>
                  <a:lnTo>
                    <a:pt x="0" y="45"/>
                  </a:lnTo>
                  <a:lnTo>
                    <a:pt x="45" y="91"/>
                  </a:lnTo>
                  <a:lnTo>
                    <a:pt x="272" y="91"/>
                  </a:lnTo>
                  <a:lnTo>
                    <a:pt x="363" y="45"/>
                  </a:lnTo>
                  <a:lnTo>
                    <a:pt x="318" y="0"/>
                  </a:lnTo>
                  <a:lnTo>
                    <a:pt x="91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047" name="Freeform 3663">
              <a:extLst>
                <a:ext uri="{FF2B5EF4-FFF2-40B4-BE49-F238E27FC236}">
                  <a16:creationId xmlns:a16="http://schemas.microsoft.com/office/drawing/2014/main" id="{FFDF6DC7-A173-4FCA-AB67-9463DFC097C7}"/>
                </a:ext>
              </a:extLst>
            </p:cNvPr>
            <p:cNvSpPr>
              <a:spLocks/>
            </p:cNvSpPr>
            <p:nvPr/>
          </p:nvSpPr>
          <p:spPr bwMode="auto">
            <a:xfrm>
              <a:off x="5344" y="981"/>
              <a:ext cx="100" cy="27"/>
            </a:xfrm>
            <a:custGeom>
              <a:avLst/>
              <a:gdLst>
                <a:gd name="T0" fmla="*/ 91 w 363"/>
                <a:gd name="T1" fmla="*/ 0 h 91"/>
                <a:gd name="T2" fmla="*/ 0 w 363"/>
                <a:gd name="T3" fmla="*/ 45 h 91"/>
                <a:gd name="T4" fmla="*/ 45 w 363"/>
                <a:gd name="T5" fmla="*/ 91 h 91"/>
                <a:gd name="T6" fmla="*/ 272 w 363"/>
                <a:gd name="T7" fmla="*/ 91 h 91"/>
                <a:gd name="T8" fmla="*/ 363 w 363"/>
                <a:gd name="T9" fmla="*/ 45 h 91"/>
                <a:gd name="T10" fmla="*/ 318 w 363"/>
                <a:gd name="T11" fmla="*/ 0 h 91"/>
                <a:gd name="T12" fmla="*/ 91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91" y="0"/>
                  </a:moveTo>
                  <a:lnTo>
                    <a:pt x="0" y="45"/>
                  </a:lnTo>
                  <a:lnTo>
                    <a:pt x="45" y="91"/>
                  </a:lnTo>
                  <a:lnTo>
                    <a:pt x="272" y="91"/>
                  </a:lnTo>
                  <a:lnTo>
                    <a:pt x="363" y="45"/>
                  </a:lnTo>
                  <a:lnTo>
                    <a:pt x="318" y="0"/>
                  </a:lnTo>
                  <a:lnTo>
                    <a:pt x="91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0048" name="Group 3664">
            <a:extLst>
              <a:ext uri="{FF2B5EF4-FFF2-40B4-BE49-F238E27FC236}">
                <a16:creationId xmlns:a16="http://schemas.microsoft.com/office/drawing/2014/main" id="{A7E9DE12-F03F-411F-9364-CC3FDC18A443}"/>
              </a:ext>
            </a:extLst>
          </p:cNvPr>
          <p:cNvGrpSpPr>
            <a:grpSpLocks/>
          </p:cNvGrpSpPr>
          <p:nvPr/>
        </p:nvGrpSpPr>
        <p:grpSpPr bwMode="auto">
          <a:xfrm>
            <a:off x="8624888" y="3573463"/>
            <a:ext cx="319087" cy="431800"/>
            <a:chOff x="5433" y="981"/>
            <a:chExt cx="201" cy="272"/>
          </a:xfrm>
        </p:grpSpPr>
        <p:sp>
          <p:nvSpPr>
            <p:cNvPr id="20049" name="Freeform 3665">
              <a:extLst>
                <a:ext uri="{FF2B5EF4-FFF2-40B4-BE49-F238E27FC236}">
                  <a16:creationId xmlns:a16="http://schemas.microsoft.com/office/drawing/2014/main" id="{7B53254C-8105-4383-A734-C578856A9827}"/>
                </a:ext>
              </a:extLst>
            </p:cNvPr>
            <p:cNvSpPr>
              <a:spLocks/>
            </p:cNvSpPr>
            <p:nvPr/>
          </p:nvSpPr>
          <p:spPr bwMode="auto">
            <a:xfrm>
              <a:off x="5433" y="1124"/>
              <a:ext cx="58" cy="108"/>
            </a:xfrm>
            <a:custGeom>
              <a:avLst/>
              <a:gdLst>
                <a:gd name="T0" fmla="*/ 0 w 226"/>
                <a:gd name="T1" fmla="*/ 363 h 408"/>
                <a:gd name="T2" fmla="*/ 45 w 226"/>
                <a:gd name="T3" fmla="*/ 408 h 408"/>
                <a:gd name="T4" fmla="*/ 136 w 226"/>
                <a:gd name="T5" fmla="*/ 363 h 408"/>
                <a:gd name="T6" fmla="*/ 226 w 226"/>
                <a:gd name="T7" fmla="*/ 46 h 408"/>
                <a:gd name="T8" fmla="*/ 181 w 226"/>
                <a:gd name="T9" fmla="*/ 0 h 408"/>
                <a:gd name="T10" fmla="*/ 90 w 226"/>
                <a:gd name="T11" fmla="*/ 46 h 408"/>
                <a:gd name="T12" fmla="*/ 0 w 226"/>
                <a:gd name="T13" fmla="*/ 363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6" h="408">
                  <a:moveTo>
                    <a:pt x="0" y="363"/>
                  </a:moveTo>
                  <a:lnTo>
                    <a:pt x="45" y="408"/>
                  </a:lnTo>
                  <a:lnTo>
                    <a:pt x="136" y="363"/>
                  </a:lnTo>
                  <a:lnTo>
                    <a:pt x="226" y="46"/>
                  </a:lnTo>
                  <a:lnTo>
                    <a:pt x="181" y="0"/>
                  </a:lnTo>
                  <a:lnTo>
                    <a:pt x="90" y="46"/>
                  </a:lnTo>
                  <a:lnTo>
                    <a:pt x="0" y="36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050" name="Freeform 3666">
              <a:extLst>
                <a:ext uri="{FF2B5EF4-FFF2-40B4-BE49-F238E27FC236}">
                  <a16:creationId xmlns:a16="http://schemas.microsoft.com/office/drawing/2014/main" id="{7F57AEE2-2CC6-442F-BA51-12E198649D73}"/>
                </a:ext>
              </a:extLst>
            </p:cNvPr>
            <p:cNvSpPr>
              <a:spLocks/>
            </p:cNvSpPr>
            <p:nvPr/>
          </p:nvSpPr>
          <p:spPr bwMode="auto">
            <a:xfrm>
              <a:off x="5469" y="1002"/>
              <a:ext cx="57" cy="108"/>
            </a:xfrm>
            <a:custGeom>
              <a:avLst/>
              <a:gdLst>
                <a:gd name="T0" fmla="*/ 0 w 226"/>
                <a:gd name="T1" fmla="*/ 363 h 408"/>
                <a:gd name="T2" fmla="*/ 45 w 226"/>
                <a:gd name="T3" fmla="*/ 408 h 408"/>
                <a:gd name="T4" fmla="*/ 136 w 226"/>
                <a:gd name="T5" fmla="*/ 363 h 408"/>
                <a:gd name="T6" fmla="*/ 226 w 226"/>
                <a:gd name="T7" fmla="*/ 46 h 408"/>
                <a:gd name="T8" fmla="*/ 181 w 226"/>
                <a:gd name="T9" fmla="*/ 0 h 408"/>
                <a:gd name="T10" fmla="*/ 90 w 226"/>
                <a:gd name="T11" fmla="*/ 46 h 408"/>
                <a:gd name="T12" fmla="*/ 0 w 226"/>
                <a:gd name="T13" fmla="*/ 363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6" h="408">
                  <a:moveTo>
                    <a:pt x="0" y="363"/>
                  </a:moveTo>
                  <a:lnTo>
                    <a:pt x="45" y="408"/>
                  </a:lnTo>
                  <a:lnTo>
                    <a:pt x="136" y="363"/>
                  </a:lnTo>
                  <a:lnTo>
                    <a:pt x="226" y="46"/>
                  </a:lnTo>
                  <a:lnTo>
                    <a:pt x="181" y="0"/>
                  </a:lnTo>
                  <a:lnTo>
                    <a:pt x="90" y="46"/>
                  </a:lnTo>
                  <a:lnTo>
                    <a:pt x="0" y="36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051" name="Freeform 3667">
              <a:extLst>
                <a:ext uri="{FF2B5EF4-FFF2-40B4-BE49-F238E27FC236}">
                  <a16:creationId xmlns:a16="http://schemas.microsoft.com/office/drawing/2014/main" id="{ED043CDE-10AE-48A0-9267-275D5FB418E2}"/>
                </a:ext>
              </a:extLst>
            </p:cNvPr>
            <p:cNvSpPr>
              <a:spLocks/>
            </p:cNvSpPr>
            <p:nvPr/>
          </p:nvSpPr>
          <p:spPr bwMode="auto">
            <a:xfrm>
              <a:off x="5541" y="1124"/>
              <a:ext cx="59" cy="108"/>
            </a:xfrm>
            <a:custGeom>
              <a:avLst/>
              <a:gdLst>
                <a:gd name="T0" fmla="*/ 0 w 226"/>
                <a:gd name="T1" fmla="*/ 363 h 408"/>
                <a:gd name="T2" fmla="*/ 45 w 226"/>
                <a:gd name="T3" fmla="*/ 408 h 408"/>
                <a:gd name="T4" fmla="*/ 136 w 226"/>
                <a:gd name="T5" fmla="*/ 363 h 408"/>
                <a:gd name="T6" fmla="*/ 226 w 226"/>
                <a:gd name="T7" fmla="*/ 46 h 408"/>
                <a:gd name="T8" fmla="*/ 181 w 226"/>
                <a:gd name="T9" fmla="*/ 0 h 408"/>
                <a:gd name="T10" fmla="*/ 90 w 226"/>
                <a:gd name="T11" fmla="*/ 46 h 408"/>
                <a:gd name="T12" fmla="*/ 0 w 226"/>
                <a:gd name="T13" fmla="*/ 363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6" h="408">
                  <a:moveTo>
                    <a:pt x="0" y="363"/>
                  </a:moveTo>
                  <a:lnTo>
                    <a:pt x="45" y="408"/>
                  </a:lnTo>
                  <a:lnTo>
                    <a:pt x="136" y="363"/>
                  </a:lnTo>
                  <a:lnTo>
                    <a:pt x="226" y="46"/>
                  </a:lnTo>
                  <a:lnTo>
                    <a:pt x="181" y="0"/>
                  </a:lnTo>
                  <a:lnTo>
                    <a:pt x="90" y="46"/>
                  </a:lnTo>
                  <a:lnTo>
                    <a:pt x="0" y="36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052" name="Freeform 3668">
              <a:extLst>
                <a:ext uri="{FF2B5EF4-FFF2-40B4-BE49-F238E27FC236}">
                  <a16:creationId xmlns:a16="http://schemas.microsoft.com/office/drawing/2014/main" id="{3CF35233-F8D1-4332-AE18-306ABB6C1877}"/>
                </a:ext>
              </a:extLst>
            </p:cNvPr>
            <p:cNvSpPr>
              <a:spLocks/>
            </p:cNvSpPr>
            <p:nvPr/>
          </p:nvSpPr>
          <p:spPr bwMode="auto">
            <a:xfrm>
              <a:off x="5577" y="1002"/>
              <a:ext cx="57" cy="108"/>
            </a:xfrm>
            <a:custGeom>
              <a:avLst/>
              <a:gdLst>
                <a:gd name="T0" fmla="*/ 0 w 226"/>
                <a:gd name="T1" fmla="*/ 363 h 408"/>
                <a:gd name="T2" fmla="*/ 45 w 226"/>
                <a:gd name="T3" fmla="*/ 408 h 408"/>
                <a:gd name="T4" fmla="*/ 136 w 226"/>
                <a:gd name="T5" fmla="*/ 363 h 408"/>
                <a:gd name="T6" fmla="*/ 226 w 226"/>
                <a:gd name="T7" fmla="*/ 46 h 408"/>
                <a:gd name="T8" fmla="*/ 181 w 226"/>
                <a:gd name="T9" fmla="*/ 0 h 408"/>
                <a:gd name="T10" fmla="*/ 90 w 226"/>
                <a:gd name="T11" fmla="*/ 46 h 408"/>
                <a:gd name="T12" fmla="*/ 0 w 226"/>
                <a:gd name="T13" fmla="*/ 363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6" h="408">
                  <a:moveTo>
                    <a:pt x="0" y="363"/>
                  </a:moveTo>
                  <a:lnTo>
                    <a:pt x="45" y="408"/>
                  </a:lnTo>
                  <a:lnTo>
                    <a:pt x="136" y="363"/>
                  </a:lnTo>
                  <a:lnTo>
                    <a:pt x="226" y="46"/>
                  </a:lnTo>
                  <a:lnTo>
                    <a:pt x="181" y="0"/>
                  </a:lnTo>
                  <a:lnTo>
                    <a:pt x="90" y="46"/>
                  </a:lnTo>
                  <a:lnTo>
                    <a:pt x="0" y="36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053" name="Freeform 3669">
              <a:extLst>
                <a:ext uri="{FF2B5EF4-FFF2-40B4-BE49-F238E27FC236}">
                  <a16:creationId xmlns:a16="http://schemas.microsoft.com/office/drawing/2014/main" id="{BA58CFE4-45F3-4ED3-AE7D-2A49BADD4507}"/>
                </a:ext>
              </a:extLst>
            </p:cNvPr>
            <p:cNvSpPr>
              <a:spLocks/>
            </p:cNvSpPr>
            <p:nvPr/>
          </p:nvSpPr>
          <p:spPr bwMode="auto">
            <a:xfrm>
              <a:off x="5444" y="1226"/>
              <a:ext cx="99" cy="27"/>
            </a:xfrm>
            <a:custGeom>
              <a:avLst/>
              <a:gdLst>
                <a:gd name="T0" fmla="*/ 91 w 363"/>
                <a:gd name="T1" fmla="*/ 0 h 91"/>
                <a:gd name="T2" fmla="*/ 0 w 363"/>
                <a:gd name="T3" fmla="*/ 45 h 91"/>
                <a:gd name="T4" fmla="*/ 45 w 363"/>
                <a:gd name="T5" fmla="*/ 91 h 91"/>
                <a:gd name="T6" fmla="*/ 272 w 363"/>
                <a:gd name="T7" fmla="*/ 91 h 91"/>
                <a:gd name="T8" fmla="*/ 363 w 363"/>
                <a:gd name="T9" fmla="*/ 45 h 91"/>
                <a:gd name="T10" fmla="*/ 318 w 363"/>
                <a:gd name="T11" fmla="*/ 0 h 91"/>
                <a:gd name="T12" fmla="*/ 91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91" y="0"/>
                  </a:moveTo>
                  <a:lnTo>
                    <a:pt x="0" y="45"/>
                  </a:lnTo>
                  <a:lnTo>
                    <a:pt x="45" y="91"/>
                  </a:lnTo>
                  <a:lnTo>
                    <a:pt x="272" y="91"/>
                  </a:lnTo>
                  <a:lnTo>
                    <a:pt x="363" y="45"/>
                  </a:lnTo>
                  <a:lnTo>
                    <a:pt x="318" y="0"/>
                  </a:lnTo>
                  <a:lnTo>
                    <a:pt x="91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054" name="Freeform 3670">
              <a:extLst>
                <a:ext uri="{FF2B5EF4-FFF2-40B4-BE49-F238E27FC236}">
                  <a16:creationId xmlns:a16="http://schemas.microsoft.com/office/drawing/2014/main" id="{E2F1844E-68ED-4E36-AC53-DF491AFE59BA}"/>
                </a:ext>
              </a:extLst>
            </p:cNvPr>
            <p:cNvSpPr>
              <a:spLocks/>
            </p:cNvSpPr>
            <p:nvPr/>
          </p:nvSpPr>
          <p:spPr bwMode="auto">
            <a:xfrm>
              <a:off x="5525" y="981"/>
              <a:ext cx="100" cy="27"/>
            </a:xfrm>
            <a:custGeom>
              <a:avLst/>
              <a:gdLst>
                <a:gd name="T0" fmla="*/ 91 w 363"/>
                <a:gd name="T1" fmla="*/ 0 h 91"/>
                <a:gd name="T2" fmla="*/ 0 w 363"/>
                <a:gd name="T3" fmla="*/ 45 h 91"/>
                <a:gd name="T4" fmla="*/ 45 w 363"/>
                <a:gd name="T5" fmla="*/ 91 h 91"/>
                <a:gd name="T6" fmla="*/ 272 w 363"/>
                <a:gd name="T7" fmla="*/ 91 h 91"/>
                <a:gd name="T8" fmla="*/ 363 w 363"/>
                <a:gd name="T9" fmla="*/ 45 h 91"/>
                <a:gd name="T10" fmla="*/ 318 w 363"/>
                <a:gd name="T11" fmla="*/ 0 h 91"/>
                <a:gd name="T12" fmla="*/ 91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91" y="0"/>
                  </a:moveTo>
                  <a:lnTo>
                    <a:pt x="0" y="45"/>
                  </a:lnTo>
                  <a:lnTo>
                    <a:pt x="45" y="91"/>
                  </a:lnTo>
                  <a:lnTo>
                    <a:pt x="272" y="91"/>
                  </a:lnTo>
                  <a:lnTo>
                    <a:pt x="363" y="45"/>
                  </a:lnTo>
                  <a:lnTo>
                    <a:pt x="318" y="0"/>
                  </a:lnTo>
                  <a:lnTo>
                    <a:pt x="91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0058" name="Group 3674">
            <a:extLst>
              <a:ext uri="{FF2B5EF4-FFF2-40B4-BE49-F238E27FC236}">
                <a16:creationId xmlns:a16="http://schemas.microsoft.com/office/drawing/2014/main" id="{71906EAA-3D80-4B02-9709-EFAE0C129F76}"/>
              </a:ext>
            </a:extLst>
          </p:cNvPr>
          <p:cNvGrpSpPr>
            <a:grpSpLocks/>
          </p:cNvGrpSpPr>
          <p:nvPr/>
        </p:nvGrpSpPr>
        <p:grpSpPr bwMode="auto">
          <a:xfrm>
            <a:off x="1890713" y="2598738"/>
            <a:ext cx="53975" cy="365125"/>
            <a:chOff x="1215" y="1002"/>
            <a:chExt cx="34" cy="230"/>
          </a:xfrm>
        </p:grpSpPr>
        <p:sp>
          <p:nvSpPr>
            <p:cNvPr id="20059" name="Freeform 3675">
              <a:extLst>
                <a:ext uri="{FF2B5EF4-FFF2-40B4-BE49-F238E27FC236}">
                  <a16:creationId xmlns:a16="http://schemas.microsoft.com/office/drawing/2014/main" id="{5979B991-DBA8-4740-BAB7-CF3FAA93527C}"/>
                </a:ext>
              </a:extLst>
            </p:cNvPr>
            <p:cNvSpPr>
              <a:spLocks/>
            </p:cNvSpPr>
            <p:nvPr/>
          </p:nvSpPr>
          <p:spPr bwMode="auto">
            <a:xfrm>
              <a:off x="1215" y="1124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gradFill rotWithShape="1">
              <a:gsLst>
                <a:gs pos="0">
                  <a:srgbClr val="A603AB"/>
                </a:gs>
                <a:gs pos="12000">
                  <a:srgbClr val="E81766"/>
                </a:gs>
                <a:gs pos="27000">
                  <a:srgbClr val="EE3F17"/>
                </a:gs>
                <a:gs pos="48000">
                  <a:srgbClr val="FFFF00"/>
                </a:gs>
                <a:gs pos="64999">
                  <a:srgbClr val="1A8D48"/>
                </a:gs>
                <a:gs pos="78999">
                  <a:srgbClr val="0819FB"/>
                </a:gs>
                <a:gs pos="100000">
                  <a:srgbClr val="A603AB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060" name="Freeform 3676">
              <a:extLst>
                <a:ext uri="{FF2B5EF4-FFF2-40B4-BE49-F238E27FC236}">
                  <a16:creationId xmlns:a16="http://schemas.microsoft.com/office/drawing/2014/main" id="{E6E25941-4100-4291-96AE-2E14AA7432AA}"/>
                </a:ext>
              </a:extLst>
            </p:cNvPr>
            <p:cNvSpPr>
              <a:spLocks/>
            </p:cNvSpPr>
            <p:nvPr/>
          </p:nvSpPr>
          <p:spPr bwMode="auto">
            <a:xfrm>
              <a:off x="1215" y="1002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gradFill rotWithShape="1">
              <a:gsLst>
                <a:gs pos="0">
                  <a:srgbClr val="A603AB"/>
                </a:gs>
                <a:gs pos="12000">
                  <a:srgbClr val="E81766"/>
                </a:gs>
                <a:gs pos="27000">
                  <a:srgbClr val="EE3F17"/>
                </a:gs>
                <a:gs pos="48000">
                  <a:srgbClr val="FFFF00"/>
                </a:gs>
                <a:gs pos="64999">
                  <a:srgbClr val="1A8D48"/>
                </a:gs>
                <a:gs pos="78999">
                  <a:srgbClr val="0819FB"/>
                </a:gs>
                <a:gs pos="100000">
                  <a:srgbClr val="A603AB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0061" name="Group 3677">
            <a:extLst>
              <a:ext uri="{FF2B5EF4-FFF2-40B4-BE49-F238E27FC236}">
                <a16:creationId xmlns:a16="http://schemas.microsoft.com/office/drawing/2014/main" id="{390EE1C7-7CA8-421E-9897-11ED148F6653}"/>
              </a:ext>
            </a:extLst>
          </p:cNvPr>
          <p:cNvGrpSpPr>
            <a:grpSpLocks/>
          </p:cNvGrpSpPr>
          <p:nvPr/>
        </p:nvGrpSpPr>
        <p:grpSpPr bwMode="auto">
          <a:xfrm>
            <a:off x="6165850" y="2598738"/>
            <a:ext cx="147638" cy="365125"/>
            <a:chOff x="3908" y="1002"/>
            <a:chExt cx="93" cy="230"/>
          </a:xfrm>
        </p:grpSpPr>
        <p:sp>
          <p:nvSpPr>
            <p:cNvPr id="20062" name="Freeform 3678">
              <a:extLst>
                <a:ext uri="{FF2B5EF4-FFF2-40B4-BE49-F238E27FC236}">
                  <a16:creationId xmlns:a16="http://schemas.microsoft.com/office/drawing/2014/main" id="{B87D7DB7-0C40-494D-8776-D5C71EB53480}"/>
                </a:ext>
              </a:extLst>
            </p:cNvPr>
            <p:cNvSpPr>
              <a:spLocks/>
            </p:cNvSpPr>
            <p:nvPr/>
          </p:nvSpPr>
          <p:spPr bwMode="auto">
            <a:xfrm>
              <a:off x="3908" y="1124"/>
              <a:ext cx="59" cy="108"/>
            </a:xfrm>
            <a:custGeom>
              <a:avLst/>
              <a:gdLst>
                <a:gd name="T0" fmla="*/ 0 w 226"/>
                <a:gd name="T1" fmla="*/ 363 h 408"/>
                <a:gd name="T2" fmla="*/ 45 w 226"/>
                <a:gd name="T3" fmla="*/ 408 h 408"/>
                <a:gd name="T4" fmla="*/ 136 w 226"/>
                <a:gd name="T5" fmla="*/ 363 h 408"/>
                <a:gd name="T6" fmla="*/ 226 w 226"/>
                <a:gd name="T7" fmla="*/ 46 h 408"/>
                <a:gd name="T8" fmla="*/ 181 w 226"/>
                <a:gd name="T9" fmla="*/ 0 h 408"/>
                <a:gd name="T10" fmla="*/ 90 w 226"/>
                <a:gd name="T11" fmla="*/ 46 h 408"/>
                <a:gd name="T12" fmla="*/ 0 w 226"/>
                <a:gd name="T13" fmla="*/ 363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6" h="408">
                  <a:moveTo>
                    <a:pt x="0" y="363"/>
                  </a:moveTo>
                  <a:lnTo>
                    <a:pt x="45" y="408"/>
                  </a:lnTo>
                  <a:lnTo>
                    <a:pt x="136" y="363"/>
                  </a:lnTo>
                  <a:lnTo>
                    <a:pt x="226" y="46"/>
                  </a:lnTo>
                  <a:lnTo>
                    <a:pt x="181" y="0"/>
                  </a:lnTo>
                  <a:lnTo>
                    <a:pt x="90" y="46"/>
                  </a:lnTo>
                  <a:lnTo>
                    <a:pt x="0" y="363"/>
                  </a:lnTo>
                  <a:close/>
                </a:path>
              </a:pathLst>
            </a:custGeom>
            <a:gradFill rotWithShape="1">
              <a:gsLst>
                <a:gs pos="0">
                  <a:srgbClr val="A603AB"/>
                </a:gs>
                <a:gs pos="12000">
                  <a:srgbClr val="E81766"/>
                </a:gs>
                <a:gs pos="27000">
                  <a:srgbClr val="EE3F17"/>
                </a:gs>
                <a:gs pos="48000">
                  <a:srgbClr val="FFFF00"/>
                </a:gs>
                <a:gs pos="64999">
                  <a:srgbClr val="1A8D48"/>
                </a:gs>
                <a:gs pos="78999">
                  <a:srgbClr val="0819FB"/>
                </a:gs>
                <a:gs pos="100000">
                  <a:srgbClr val="A603AB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063" name="Freeform 3679">
              <a:extLst>
                <a:ext uri="{FF2B5EF4-FFF2-40B4-BE49-F238E27FC236}">
                  <a16:creationId xmlns:a16="http://schemas.microsoft.com/office/drawing/2014/main" id="{F9BCD3B3-164E-4AB9-8493-4FC56ABF308A}"/>
                </a:ext>
              </a:extLst>
            </p:cNvPr>
            <p:cNvSpPr>
              <a:spLocks/>
            </p:cNvSpPr>
            <p:nvPr/>
          </p:nvSpPr>
          <p:spPr bwMode="auto">
            <a:xfrm>
              <a:off x="3944" y="1002"/>
              <a:ext cx="57" cy="108"/>
            </a:xfrm>
            <a:custGeom>
              <a:avLst/>
              <a:gdLst>
                <a:gd name="T0" fmla="*/ 0 w 226"/>
                <a:gd name="T1" fmla="*/ 363 h 408"/>
                <a:gd name="T2" fmla="*/ 45 w 226"/>
                <a:gd name="T3" fmla="*/ 408 h 408"/>
                <a:gd name="T4" fmla="*/ 136 w 226"/>
                <a:gd name="T5" fmla="*/ 363 h 408"/>
                <a:gd name="T6" fmla="*/ 226 w 226"/>
                <a:gd name="T7" fmla="*/ 46 h 408"/>
                <a:gd name="T8" fmla="*/ 181 w 226"/>
                <a:gd name="T9" fmla="*/ 0 h 408"/>
                <a:gd name="T10" fmla="*/ 90 w 226"/>
                <a:gd name="T11" fmla="*/ 46 h 408"/>
                <a:gd name="T12" fmla="*/ 0 w 226"/>
                <a:gd name="T13" fmla="*/ 363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6" h="408">
                  <a:moveTo>
                    <a:pt x="0" y="363"/>
                  </a:moveTo>
                  <a:lnTo>
                    <a:pt x="45" y="408"/>
                  </a:lnTo>
                  <a:lnTo>
                    <a:pt x="136" y="363"/>
                  </a:lnTo>
                  <a:lnTo>
                    <a:pt x="226" y="46"/>
                  </a:lnTo>
                  <a:lnTo>
                    <a:pt x="181" y="0"/>
                  </a:lnTo>
                  <a:lnTo>
                    <a:pt x="90" y="46"/>
                  </a:lnTo>
                  <a:lnTo>
                    <a:pt x="0" y="363"/>
                  </a:lnTo>
                  <a:close/>
                </a:path>
              </a:pathLst>
            </a:custGeom>
            <a:gradFill rotWithShape="1">
              <a:gsLst>
                <a:gs pos="0">
                  <a:srgbClr val="A603AB"/>
                </a:gs>
                <a:gs pos="12000">
                  <a:srgbClr val="E81766"/>
                </a:gs>
                <a:gs pos="27000">
                  <a:srgbClr val="EE3F17"/>
                </a:gs>
                <a:gs pos="48000">
                  <a:srgbClr val="FFFF00"/>
                </a:gs>
                <a:gs pos="64999">
                  <a:srgbClr val="1A8D48"/>
                </a:gs>
                <a:gs pos="78999">
                  <a:srgbClr val="0819FB"/>
                </a:gs>
                <a:gs pos="100000">
                  <a:srgbClr val="A603AB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0064" name="Group 3680">
            <a:extLst>
              <a:ext uri="{FF2B5EF4-FFF2-40B4-BE49-F238E27FC236}">
                <a16:creationId xmlns:a16="http://schemas.microsoft.com/office/drawing/2014/main" id="{B370DA9D-C1BB-49C9-BAB0-B59A65E59AD1}"/>
              </a:ext>
            </a:extLst>
          </p:cNvPr>
          <p:cNvGrpSpPr>
            <a:grpSpLocks/>
          </p:cNvGrpSpPr>
          <p:nvPr/>
        </p:nvGrpSpPr>
        <p:grpSpPr bwMode="auto">
          <a:xfrm>
            <a:off x="1998663" y="2565400"/>
            <a:ext cx="269875" cy="431800"/>
            <a:chOff x="1283" y="981"/>
            <a:chExt cx="170" cy="272"/>
          </a:xfrm>
        </p:grpSpPr>
        <p:sp>
          <p:nvSpPr>
            <p:cNvPr id="20065" name="Freeform 3681">
              <a:extLst>
                <a:ext uri="{FF2B5EF4-FFF2-40B4-BE49-F238E27FC236}">
                  <a16:creationId xmlns:a16="http://schemas.microsoft.com/office/drawing/2014/main" id="{26D90C66-76BD-4C74-873A-366D55E79279}"/>
                </a:ext>
              </a:extLst>
            </p:cNvPr>
            <p:cNvSpPr>
              <a:spLocks/>
            </p:cNvSpPr>
            <p:nvPr/>
          </p:nvSpPr>
          <p:spPr bwMode="auto">
            <a:xfrm>
              <a:off x="1303" y="981"/>
              <a:ext cx="129" cy="34"/>
            </a:xfrm>
            <a:custGeom>
              <a:avLst/>
              <a:gdLst>
                <a:gd name="T0" fmla="*/ 45 w 363"/>
                <a:gd name="T1" fmla="*/ 0 h 91"/>
                <a:gd name="T2" fmla="*/ 0 w 363"/>
                <a:gd name="T3" fmla="*/ 46 h 91"/>
                <a:gd name="T4" fmla="*/ 45 w 363"/>
                <a:gd name="T5" fmla="*/ 91 h 91"/>
                <a:gd name="T6" fmla="*/ 318 w 363"/>
                <a:gd name="T7" fmla="*/ 91 h 91"/>
                <a:gd name="T8" fmla="*/ 363 w 363"/>
                <a:gd name="T9" fmla="*/ 46 h 91"/>
                <a:gd name="T10" fmla="*/ 318 w 363"/>
                <a:gd name="T11" fmla="*/ 0 h 91"/>
                <a:gd name="T12" fmla="*/ 45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45" y="0"/>
                  </a:moveTo>
                  <a:lnTo>
                    <a:pt x="0" y="46"/>
                  </a:lnTo>
                  <a:lnTo>
                    <a:pt x="45" y="91"/>
                  </a:lnTo>
                  <a:lnTo>
                    <a:pt x="318" y="91"/>
                  </a:lnTo>
                  <a:lnTo>
                    <a:pt x="363" y="46"/>
                  </a:lnTo>
                  <a:lnTo>
                    <a:pt x="318" y="0"/>
                  </a:lnTo>
                  <a:lnTo>
                    <a:pt x="45" y="0"/>
                  </a:lnTo>
                  <a:close/>
                </a:path>
              </a:pathLst>
            </a:custGeom>
            <a:gradFill rotWithShape="1">
              <a:gsLst>
                <a:gs pos="0">
                  <a:srgbClr val="A603AB"/>
                </a:gs>
                <a:gs pos="12000">
                  <a:srgbClr val="E81766"/>
                </a:gs>
                <a:gs pos="27000">
                  <a:srgbClr val="EE3F17"/>
                </a:gs>
                <a:gs pos="48000">
                  <a:srgbClr val="FFFF00"/>
                </a:gs>
                <a:gs pos="64999">
                  <a:srgbClr val="1A8D48"/>
                </a:gs>
                <a:gs pos="78999">
                  <a:srgbClr val="0819FB"/>
                </a:gs>
                <a:gs pos="100000">
                  <a:srgbClr val="A603AB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066" name="Freeform 3682">
              <a:extLst>
                <a:ext uri="{FF2B5EF4-FFF2-40B4-BE49-F238E27FC236}">
                  <a16:creationId xmlns:a16="http://schemas.microsoft.com/office/drawing/2014/main" id="{0945221B-1F12-4435-B28C-B80A925832F9}"/>
                </a:ext>
              </a:extLst>
            </p:cNvPr>
            <p:cNvSpPr>
              <a:spLocks/>
            </p:cNvSpPr>
            <p:nvPr/>
          </p:nvSpPr>
          <p:spPr bwMode="auto">
            <a:xfrm>
              <a:off x="1303" y="1100"/>
              <a:ext cx="129" cy="34"/>
            </a:xfrm>
            <a:custGeom>
              <a:avLst/>
              <a:gdLst>
                <a:gd name="T0" fmla="*/ 45 w 363"/>
                <a:gd name="T1" fmla="*/ 0 h 91"/>
                <a:gd name="T2" fmla="*/ 0 w 363"/>
                <a:gd name="T3" fmla="*/ 46 h 91"/>
                <a:gd name="T4" fmla="*/ 45 w 363"/>
                <a:gd name="T5" fmla="*/ 91 h 91"/>
                <a:gd name="T6" fmla="*/ 318 w 363"/>
                <a:gd name="T7" fmla="*/ 91 h 91"/>
                <a:gd name="T8" fmla="*/ 363 w 363"/>
                <a:gd name="T9" fmla="*/ 46 h 91"/>
                <a:gd name="T10" fmla="*/ 318 w 363"/>
                <a:gd name="T11" fmla="*/ 0 h 91"/>
                <a:gd name="T12" fmla="*/ 45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45" y="0"/>
                  </a:moveTo>
                  <a:lnTo>
                    <a:pt x="0" y="46"/>
                  </a:lnTo>
                  <a:lnTo>
                    <a:pt x="45" y="91"/>
                  </a:lnTo>
                  <a:lnTo>
                    <a:pt x="318" y="91"/>
                  </a:lnTo>
                  <a:lnTo>
                    <a:pt x="363" y="46"/>
                  </a:lnTo>
                  <a:lnTo>
                    <a:pt x="318" y="0"/>
                  </a:lnTo>
                  <a:lnTo>
                    <a:pt x="45" y="0"/>
                  </a:lnTo>
                  <a:close/>
                </a:path>
              </a:pathLst>
            </a:custGeom>
            <a:gradFill rotWithShape="1">
              <a:gsLst>
                <a:gs pos="0">
                  <a:srgbClr val="A603AB"/>
                </a:gs>
                <a:gs pos="12000">
                  <a:srgbClr val="E81766"/>
                </a:gs>
                <a:gs pos="27000">
                  <a:srgbClr val="EE3F17"/>
                </a:gs>
                <a:gs pos="48000">
                  <a:srgbClr val="FFFF00"/>
                </a:gs>
                <a:gs pos="64999">
                  <a:srgbClr val="1A8D48"/>
                </a:gs>
                <a:gs pos="78999">
                  <a:srgbClr val="0819FB"/>
                </a:gs>
                <a:gs pos="100000">
                  <a:srgbClr val="A603AB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067" name="Freeform 3683">
              <a:extLst>
                <a:ext uri="{FF2B5EF4-FFF2-40B4-BE49-F238E27FC236}">
                  <a16:creationId xmlns:a16="http://schemas.microsoft.com/office/drawing/2014/main" id="{FF9AA8C6-82D4-4B6C-9586-C0BFE561BB94}"/>
                </a:ext>
              </a:extLst>
            </p:cNvPr>
            <p:cNvSpPr>
              <a:spLocks/>
            </p:cNvSpPr>
            <p:nvPr/>
          </p:nvSpPr>
          <p:spPr bwMode="auto">
            <a:xfrm>
              <a:off x="1303" y="1219"/>
              <a:ext cx="129" cy="34"/>
            </a:xfrm>
            <a:custGeom>
              <a:avLst/>
              <a:gdLst>
                <a:gd name="T0" fmla="*/ 45 w 363"/>
                <a:gd name="T1" fmla="*/ 0 h 91"/>
                <a:gd name="T2" fmla="*/ 0 w 363"/>
                <a:gd name="T3" fmla="*/ 46 h 91"/>
                <a:gd name="T4" fmla="*/ 45 w 363"/>
                <a:gd name="T5" fmla="*/ 91 h 91"/>
                <a:gd name="T6" fmla="*/ 318 w 363"/>
                <a:gd name="T7" fmla="*/ 91 h 91"/>
                <a:gd name="T8" fmla="*/ 363 w 363"/>
                <a:gd name="T9" fmla="*/ 46 h 91"/>
                <a:gd name="T10" fmla="*/ 318 w 363"/>
                <a:gd name="T11" fmla="*/ 0 h 91"/>
                <a:gd name="T12" fmla="*/ 45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45" y="0"/>
                  </a:moveTo>
                  <a:lnTo>
                    <a:pt x="0" y="46"/>
                  </a:lnTo>
                  <a:lnTo>
                    <a:pt x="45" y="91"/>
                  </a:lnTo>
                  <a:lnTo>
                    <a:pt x="318" y="91"/>
                  </a:lnTo>
                  <a:lnTo>
                    <a:pt x="363" y="46"/>
                  </a:lnTo>
                  <a:lnTo>
                    <a:pt x="318" y="0"/>
                  </a:lnTo>
                  <a:lnTo>
                    <a:pt x="45" y="0"/>
                  </a:lnTo>
                  <a:close/>
                </a:path>
              </a:pathLst>
            </a:custGeom>
            <a:gradFill rotWithShape="1">
              <a:gsLst>
                <a:gs pos="0">
                  <a:srgbClr val="A603AB"/>
                </a:gs>
                <a:gs pos="12000">
                  <a:srgbClr val="E81766"/>
                </a:gs>
                <a:gs pos="27000">
                  <a:srgbClr val="EE3F17"/>
                </a:gs>
                <a:gs pos="48000">
                  <a:srgbClr val="FFFF00"/>
                </a:gs>
                <a:gs pos="64999">
                  <a:srgbClr val="1A8D48"/>
                </a:gs>
                <a:gs pos="78999">
                  <a:srgbClr val="0819FB"/>
                </a:gs>
                <a:gs pos="100000">
                  <a:srgbClr val="A603AB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068" name="Freeform 3684">
              <a:extLst>
                <a:ext uri="{FF2B5EF4-FFF2-40B4-BE49-F238E27FC236}">
                  <a16:creationId xmlns:a16="http://schemas.microsoft.com/office/drawing/2014/main" id="{353C5532-AF2C-49C9-9F2C-4259D01A584D}"/>
                </a:ext>
              </a:extLst>
            </p:cNvPr>
            <p:cNvSpPr>
              <a:spLocks/>
            </p:cNvSpPr>
            <p:nvPr/>
          </p:nvSpPr>
          <p:spPr bwMode="auto">
            <a:xfrm>
              <a:off x="1283" y="1124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gradFill rotWithShape="1">
              <a:gsLst>
                <a:gs pos="0">
                  <a:srgbClr val="A603AB"/>
                </a:gs>
                <a:gs pos="12000">
                  <a:srgbClr val="E81766"/>
                </a:gs>
                <a:gs pos="27000">
                  <a:srgbClr val="EE3F17"/>
                </a:gs>
                <a:gs pos="48000">
                  <a:srgbClr val="FFFF00"/>
                </a:gs>
                <a:gs pos="64999">
                  <a:srgbClr val="1A8D48"/>
                </a:gs>
                <a:gs pos="78999">
                  <a:srgbClr val="0819FB"/>
                </a:gs>
                <a:gs pos="100000">
                  <a:srgbClr val="A603AB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069" name="Freeform 3685">
              <a:extLst>
                <a:ext uri="{FF2B5EF4-FFF2-40B4-BE49-F238E27FC236}">
                  <a16:creationId xmlns:a16="http://schemas.microsoft.com/office/drawing/2014/main" id="{6A972538-FA90-405C-A1E8-080E6E8F75FE}"/>
                </a:ext>
              </a:extLst>
            </p:cNvPr>
            <p:cNvSpPr>
              <a:spLocks/>
            </p:cNvSpPr>
            <p:nvPr/>
          </p:nvSpPr>
          <p:spPr bwMode="auto">
            <a:xfrm>
              <a:off x="1419" y="1002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gradFill rotWithShape="1">
              <a:gsLst>
                <a:gs pos="0">
                  <a:srgbClr val="A603AB"/>
                </a:gs>
                <a:gs pos="12000">
                  <a:srgbClr val="E81766"/>
                </a:gs>
                <a:gs pos="27000">
                  <a:srgbClr val="EE3F17"/>
                </a:gs>
                <a:gs pos="48000">
                  <a:srgbClr val="FFFF00"/>
                </a:gs>
                <a:gs pos="64999">
                  <a:srgbClr val="1A8D48"/>
                </a:gs>
                <a:gs pos="78999">
                  <a:srgbClr val="0819FB"/>
                </a:gs>
                <a:gs pos="100000">
                  <a:srgbClr val="A603AB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0070" name="Group 3686">
            <a:extLst>
              <a:ext uri="{FF2B5EF4-FFF2-40B4-BE49-F238E27FC236}">
                <a16:creationId xmlns:a16="http://schemas.microsoft.com/office/drawing/2014/main" id="{97064FA0-D6C6-4676-8195-F3CDC3CA890B}"/>
              </a:ext>
            </a:extLst>
          </p:cNvPr>
          <p:cNvGrpSpPr>
            <a:grpSpLocks/>
          </p:cNvGrpSpPr>
          <p:nvPr/>
        </p:nvGrpSpPr>
        <p:grpSpPr bwMode="auto">
          <a:xfrm>
            <a:off x="6283325" y="2565400"/>
            <a:ext cx="319088" cy="431800"/>
            <a:chOff x="3982" y="981"/>
            <a:chExt cx="201" cy="272"/>
          </a:xfrm>
        </p:grpSpPr>
        <p:sp>
          <p:nvSpPr>
            <p:cNvPr id="20071" name="Freeform 3687">
              <a:extLst>
                <a:ext uri="{FF2B5EF4-FFF2-40B4-BE49-F238E27FC236}">
                  <a16:creationId xmlns:a16="http://schemas.microsoft.com/office/drawing/2014/main" id="{AE2A4D32-95B1-44C8-9A0C-3DBFFF634FB6}"/>
                </a:ext>
              </a:extLst>
            </p:cNvPr>
            <p:cNvSpPr>
              <a:spLocks/>
            </p:cNvSpPr>
            <p:nvPr/>
          </p:nvSpPr>
          <p:spPr bwMode="auto">
            <a:xfrm>
              <a:off x="3982" y="1124"/>
              <a:ext cx="58" cy="108"/>
            </a:xfrm>
            <a:custGeom>
              <a:avLst/>
              <a:gdLst>
                <a:gd name="T0" fmla="*/ 0 w 226"/>
                <a:gd name="T1" fmla="*/ 363 h 408"/>
                <a:gd name="T2" fmla="*/ 45 w 226"/>
                <a:gd name="T3" fmla="*/ 408 h 408"/>
                <a:gd name="T4" fmla="*/ 136 w 226"/>
                <a:gd name="T5" fmla="*/ 363 h 408"/>
                <a:gd name="T6" fmla="*/ 226 w 226"/>
                <a:gd name="T7" fmla="*/ 46 h 408"/>
                <a:gd name="T8" fmla="*/ 181 w 226"/>
                <a:gd name="T9" fmla="*/ 0 h 408"/>
                <a:gd name="T10" fmla="*/ 90 w 226"/>
                <a:gd name="T11" fmla="*/ 46 h 408"/>
                <a:gd name="T12" fmla="*/ 0 w 226"/>
                <a:gd name="T13" fmla="*/ 363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6" h="408">
                  <a:moveTo>
                    <a:pt x="0" y="363"/>
                  </a:moveTo>
                  <a:lnTo>
                    <a:pt x="45" y="408"/>
                  </a:lnTo>
                  <a:lnTo>
                    <a:pt x="136" y="363"/>
                  </a:lnTo>
                  <a:lnTo>
                    <a:pt x="226" y="46"/>
                  </a:lnTo>
                  <a:lnTo>
                    <a:pt x="181" y="0"/>
                  </a:lnTo>
                  <a:lnTo>
                    <a:pt x="90" y="46"/>
                  </a:lnTo>
                  <a:lnTo>
                    <a:pt x="0" y="363"/>
                  </a:lnTo>
                  <a:close/>
                </a:path>
              </a:pathLst>
            </a:custGeom>
            <a:gradFill rotWithShape="1">
              <a:gsLst>
                <a:gs pos="0">
                  <a:srgbClr val="A603AB"/>
                </a:gs>
                <a:gs pos="12000">
                  <a:srgbClr val="E81766"/>
                </a:gs>
                <a:gs pos="27000">
                  <a:srgbClr val="EE3F17"/>
                </a:gs>
                <a:gs pos="48000">
                  <a:srgbClr val="FFFF00"/>
                </a:gs>
                <a:gs pos="64999">
                  <a:srgbClr val="1A8D48"/>
                </a:gs>
                <a:gs pos="78999">
                  <a:srgbClr val="0819FB"/>
                </a:gs>
                <a:gs pos="100000">
                  <a:srgbClr val="A603AB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072" name="Freeform 3688">
              <a:extLst>
                <a:ext uri="{FF2B5EF4-FFF2-40B4-BE49-F238E27FC236}">
                  <a16:creationId xmlns:a16="http://schemas.microsoft.com/office/drawing/2014/main" id="{05F48F17-E14A-4DF3-9CCD-11B34BB5A47C}"/>
                </a:ext>
              </a:extLst>
            </p:cNvPr>
            <p:cNvSpPr>
              <a:spLocks/>
            </p:cNvSpPr>
            <p:nvPr/>
          </p:nvSpPr>
          <p:spPr bwMode="auto">
            <a:xfrm>
              <a:off x="4126" y="1002"/>
              <a:ext cx="57" cy="108"/>
            </a:xfrm>
            <a:custGeom>
              <a:avLst/>
              <a:gdLst>
                <a:gd name="T0" fmla="*/ 0 w 226"/>
                <a:gd name="T1" fmla="*/ 363 h 408"/>
                <a:gd name="T2" fmla="*/ 45 w 226"/>
                <a:gd name="T3" fmla="*/ 408 h 408"/>
                <a:gd name="T4" fmla="*/ 136 w 226"/>
                <a:gd name="T5" fmla="*/ 363 h 408"/>
                <a:gd name="T6" fmla="*/ 226 w 226"/>
                <a:gd name="T7" fmla="*/ 46 h 408"/>
                <a:gd name="T8" fmla="*/ 181 w 226"/>
                <a:gd name="T9" fmla="*/ 0 h 408"/>
                <a:gd name="T10" fmla="*/ 90 w 226"/>
                <a:gd name="T11" fmla="*/ 46 h 408"/>
                <a:gd name="T12" fmla="*/ 0 w 226"/>
                <a:gd name="T13" fmla="*/ 363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6" h="408">
                  <a:moveTo>
                    <a:pt x="0" y="363"/>
                  </a:moveTo>
                  <a:lnTo>
                    <a:pt x="45" y="408"/>
                  </a:lnTo>
                  <a:lnTo>
                    <a:pt x="136" y="363"/>
                  </a:lnTo>
                  <a:lnTo>
                    <a:pt x="226" y="46"/>
                  </a:lnTo>
                  <a:lnTo>
                    <a:pt x="181" y="0"/>
                  </a:lnTo>
                  <a:lnTo>
                    <a:pt x="90" y="46"/>
                  </a:lnTo>
                  <a:lnTo>
                    <a:pt x="0" y="363"/>
                  </a:lnTo>
                  <a:close/>
                </a:path>
              </a:pathLst>
            </a:custGeom>
            <a:gradFill rotWithShape="1">
              <a:gsLst>
                <a:gs pos="0">
                  <a:srgbClr val="A603AB"/>
                </a:gs>
                <a:gs pos="12000">
                  <a:srgbClr val="E81766"/>
                </a:gs>
                <a:gs pos="27000">
                  <a:srgbClr val="EE3F17"/>
                </a:gs>
                <a:gs pos="48000">
                  <a:srgbClr val="FFFF00"/>
                </a:gs>
                <a:gs pos="64999">
                  <a:srgbClr val="1A8D48"/>
                </a:gs>
                <a:gs pos="78999">
                  <a:srgbClr val="0819FB"/>
                </a:gs>
                <a:gs pos="100000">
                  <a:srgbClr val="A603AB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073" name="Freeform 3689">
              <a:extLst>
                <a:ext uri="{FF2B5EF4-FFF2-40B4-BE49-F238E27FC236}">
                  <a16:creationId xmlns:a16="http://schemas.microsoft.com/office/drawing/2014/main" id="{018CFF02-490C-49EA-95F5-128E14AE6328}"/>
                </a:ext>
              </a:extLst>
            </p:cNvPr>
            <p:cNvSpPr>
              <a:spLocks/>
            </p:cNvSpPr>
            <p:nvPr/>
          </p:nvSpPr>
          <p:spPr bwMode="auto">
            <a:xfrm>
              <a:off x="4033" y="1103"/>
              <a:ext cx="100" cy="28"/>
            </a:xfrm>
            <a:custGeom>
              <a:avLst/>
              <a:gdLst>
                <a:gd name="T0" fmla="*/ 91 w 363"/>
                <a:gd name="T1" fmla="*/ 0 h 91"/>
                <a:gd name="T2" fmla="*/ 0 w 363"/>
                <a:gd name="T3" fmla="*/ 45 h 91"/>
                <a:gd name="T4" fmla="*/ 45 w 363"/>
                <a:gd name="T5" fmla="*/ 91 h 91"/>
                <a:gd name="T6" fmla="*/ 272 w 363"/>
                <a:gd name="T7" fmla="*/ 91 h 91"/>
                <a:gd name="T8" fmla="*/ 363 w 363"/>
                <a:gd name="T9" fmla="*/ 45 h 91"/>
                <a:gd name="T10" fmla="*/ 318 w 363"/>
                <a:gd name="T11" fmla="*/ 0 h 91"/>
                <a:gd name="T12" fmla="*/ 91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91" y="0"/>
                  </a:moveTo>
                  <a:lnTo>
                    <a:pt x="0" y="45"/>
                  </a:lnTo>
                  <a:lnTo>
                    <a:pt x="45" y="91"/>
                  </a:lnTo>
                  <a:lnTo>
                    <a:pt x="272" y="91"/>
                  </a:lnTo>
                  <a:lnTo>
                    <a:pt x="363" y="45"/>
                  </a:lnTo>
                  <a:lnTo>
                    <a:pt x="318" y="0"/>
                  </a:lnTo>
                  <a:lnTo>
                    <a:pt x="91" y="0"/>
                  </a:lnTo>
                  <a:close/>
                </a:path>
              </a:pathLst>
            </a:custGeom>
            <a:gradFill rotWithShape="1">
              <a:gsLst>
                <a:gs pos="0">
                  <a:srgbClr val="A603AB"/>
                </a:gs>
                <a:gs pos="12000">
                  <a:srgbClr val="E81766"/>
                </a:gs>
                <a:gs pos="27000">
                  <a:srgbClr val="EE3F17"/>
                </a:gs>
                <a:gs pos="48000">
                  <a:srgbClr val="FFFF00"/>
                </a:gs>
                <a:gs pos="64999">
                  <a:srgbClr val="1A8D48"/>
                </a:gs>
                <a:gs pos="78999">
                  <a:srgbClr val="0819FB"/>
                </a:gs>
                <a:gs pos="100000">
                  <a:srgbClr val="A603AB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074" name="Freeform 3690">
              <a:extLst>
                <a:ext uri="{FF2B5EF4-FFF2-40B4-BE49-F238E27FC236}">
                  <a16:creationId xmlns:a16="http://schemas.microsoft.com/office/drawing/2014/main" id="{63C392EA-3ECE-4D4E-8EDC-4A1C5983011A}"/>
                </a:ext>
              </a:extLst>
            </p:cNvPr>
            <p:cNvSpPr>
              <a:spLocks/>
            </p:cNvSpPr>
            <p:nvPr/>
          </p:nvSpPr>
          <p:spPr bwMode="auto">
            <a:xfrm>
              <a:off x="3993" y="1226"/>
              <a:ext cx="99" cy="27"/>
            </a:xfrm>
            <a:custGeom>
              <a:avLst/>
              <a:gdLst>
                <a:gd name="T0" fmla="*/ 91 w 363"/>
                <a:gd name="T1" fmla="*/ 0 h 91"/>
                <a:gd name="T2" fmla="*/ 0 w 363"/>
                <a:gd name="T3" fmla="*/ 45 h 91"/>
                <a:gd name="T4" fmla="*/ 45 w 363"/>
                <a:gd name="T5" fmla="*/ 91 h 91"/>
                <a:gd name="T6" fmla="*/ 272 w 363"/>
                <a:gd name="T7" fmla="*/ 91 h 91"/>
                <a:gd name="T8" fmla="*/ 363 w 363"/>
                <a:gd name="T9" fmla="*/ 45 h 91"/>
                <a:gd name="T10" fmla="*/ 318 w 363"/>
                <a:gd name="T11" fmla="*/ 0 h 91"/>
                <a:gd name="T12" fmla="*/ 91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91" y="0"/>
                  </a:moveTo>
                  <a:lnTo>
                    <a:pt x="0" y="45"/>
                  </a:lnTo>
                  <a:lnTo>
                    <a:pt x="45" y="91"/>
                  </a:lnTo>
                  <a:lnTo>
                    <a:pt x="272" y="91"/>
                  </a:lnTo>
                  <a:lnTo>
                    <a:pt x="363" y="45"/>
                  </a:lnTo>
                  <a:lnTo>
                    <a:pt x="318" y="0"/>
                  </a:lnTo>
                  <a:lnTo>
                    <a:pt x="91" y="0"/>
                  </a:lnTo>
                  <a:close/>
                </a:path>
              </a:pathLst>
            </a:custGeom>
            <a:gradFill rotWithShape="1">
              <a:gsLst>
                <a:gs pos="0">
                  <a:srgbClr val="A603AB"/>
                </a:gs>
                <a:gs pos="12000">
                  <a:srgbClr val="E81766"/>
                </a:gs>
                <a:gs pos="27000">
                  <a:srgbClr val="EE3F17"/>
                </a:gs>
                <a:gs pos="48000">
                  <a:srgbClr val="FFFF00"/>
                </a:gs>
                <a:gs pos="64999">
                  <a:srgbClr val="1A8D48"/>
                </a:gs>
                <a:gs pos="78999">
                  <a:srgbClr val="0819FB"/>
                </a:gs>
                <a:gs pos="100000">
                  <a:srgbClr val="A603AB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075" name="Freeform 3691">
              <a:extLst>
                <a:ext uri="{FF2B5EF4-FFF2-40B4-BE49-F238E27FC236}">
                  <a16:creationId xmlns:a16="http://schemas.microsoft.com/office/drawing/2014/main" id="{EE74C0D6-B145-4750-B6F8-91E36C251DAF}"/>
                </a:ext>
              </a:extLst>
            </p:cNvPr>
            <p:cNvSpPr>
              <a:spLocks/>
            </p:cNvSpPr>
            <p:nvPr/>
          </p:nvSpPr>
          <p:spPr bwMode="auto">
            <a:xfrm>
              <a:off x="4074" y="981"/>
              <a:ext cx="100" cy="27"/>
            </a:xfrm>
            <a:custGeom>
              <a:avLst/>
              <a:gdLst>
                <a:gd name="T0" fmla="*/ 91 w 363"/>
                <a:gd name="T1" fmla="*/ 0 h 91"/>
                <a:gd name="T2" fmla="*/ 0 w 363"/>
                <a:gd name="T3" fmla="*/ 45 h 91"/>
                <a:gd name="T4" fmla="*/ 45 w 363"/>
                <a:gd name="T5" fmla="*/ 91 h 91"/>
                <a:gd name="T6" fmla="*/ 272 w 363"/>
                <a:gd name="T7" fmla="*/ 91 h 91"/>
                <a:gd name="T8" fmla="*/ 363 w 363"/>
                <a:gd name="T9" fmla="*/ 45 h 91"/>
                <a:gd name="T10" fmla="*/ 318 w 363"/>
                <a:gd name="T11" fmla="*/ 0 h 91"/>
                <a:gd name="T12" fmla="*/ 91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91" y="0"/>
                  </a:moveTo>
                  <a:lnTo>
                    <a:pt x="0" y="45"/>
                  </a:lnTo>
                  <a:lnTo>
                    <a:pt x="45" y="91"/>
                  </a:lnTo>
                  <a:lnTo>
                    <a:pt x="272" y="91"/>
                  </a:lnTo>
                  <a:lnTo>
                    <a:pt x="363" y="45"/>
                  </a:lnTo>
                  <a:lnTo>
                    <a:pt x="318" y="0"/>
                  </a:lnTo>
                  <a:lnTo>
                    <a:pt x="91" y="0"/>
                  </a:lnTo>
                  <a:close/>
                </a:path>
              </a:pathLst>
            </a:custGeom>
            <a:gradFill rotWithShape="1">
              <a:gsLst>
                <a:gs pos="0">
                  <a:srgbClr val="A603AB"/>
                </a:gs>
                <a:gs pos="12000">
                  <a:srgbClr val="E81766"/>
                </a:gs>
                <a:gs pos="27000">
                  <a:srgbClr val="EE3F17"/>
                </a:gs>
                <a:gs pos="48000">
                  <a:srgbClr val="FFFF00"/>
                </a:gs>
                <a:gs pos="64999">
                  <a:srgbClr val="1A8D48"/>
                </a:gs>
                <a:gs pos="78999">
                  <a:srgbClr val="0819FB"/>
                </a:gs>
                <a:gs pos="100000">
                  <a:srgbClr val="A603AB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0076" name="Group 3692">
            <a:extLst>
              <a:ext uri="{FF2B5EF4-FFF2-40B4-BE49-F238E27FC236}">
                <a16:creationId xmlns:a16="http://schemas.microsoft.com/office/drawing/2014/main" id="{637D64BB-0966-4D75-96F7-E365FB636A55}"/>
              </a:ext>
            </a:extLst>
          </p:cNvPr>
          <p:cNvGrpSpPr>
            <a:grpSpLocks/>
          </p:cNvGrpSpPr>
          <p:nvPr/>
        </p:nvGrpSpPr>
        <p:grpSpPr bwMode="auto">
          <a:xfrm>
            <a:off x="2354263" y="2565400"/>
            <a:ext cx="238125" cy="431800"/>
            <a:chOff x="1507" y="981"/>
            <a:chExt cx="150" cy="272"/>
          </a:xfrm>
        </p:grpSpPr>
        <p:sp>
          <p:nvSpPr>
            <p:cNvPr id="20077" name="Freeform 3693">
              <a:extLst>
                <a:ext uri="{FF2B5EF4-FFF2-40B4-BE49-F238E27FC236}">
                  <a16:creationId xmlns:a16="http://schemas.microsoft.com/office/drawing/2014/main" id="{4B2DF624-C8BC-4031-8EAB-CE8117236DDA}"/>
                </a:ext>
              </a:extLst>
            </p:cNvPr>
            <p:cNvSpPr>
              <a:spLocks/>
            </p:cNvSpPr>
            <p:nvPr/>
          </p:nvSpPr>
          <p:spPr bwMode="auto">
            <a:xfrm>
              <a:off x="1507" y="981"/>
              <a:ext cx="129" cy="34"/>
            </a:xfrm>
            <a:custGeom>
              <a:avLst/>
              <a:gdLst>
                <a:gd name="T0" fmla="*/ 45 w 363"/>
                <a:gd name="T1" fmla="*/ 0 h 91"/>
                <a:gd name="T2" fmla="*/ 0 w 363"/>
                <a:gd name="T3" fmla="*/ 46 h 91"/>
                <a:gd name="T4" fmla="*/ 45 w 363"/>
                <a:gd name="T5" fmla="*/ 91 h 91"/>
                <a:gd name="T6" fmla="*/ 318 w 363"/>
                <a:gd name="T7" fmla="*/ 91 h 91"/>
                <a:gd name="T8" fmla="*/ 363 w 363"/>
                <a:gd name="T9" fmla="*/ 46 h 91"/>
                <a:gd name="T10" fmla="*/ 318 w 363"/>
                <a:gd name="T11" fmla="*/ 0 h 91"/>
                <a:gd name="T12" fmla="*/ 45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45" y="0"/>
                  </a:moveTo>
                  <a:lnTo>
                    <a:pt x="0" y="46"/>
                  </a:lnTo>
                  <a:lnTo>
                    <a:pt x="45" y="91"/>
                  </a:lnTo>
                  <a:lnTo>
                    <a:pt x="318" y="91"/>
                  </a:lnTo>
                  <a:lnTo>
                    <a:pt x="363" y="46"/>
                  </a:lnTo>
                  <a:lnTo>
                    <a:pt x="318" y="0"/>
                  </a:lnTo>
                  <a:lnTo>
                    <a:pt x="45" y="0"/>
                  </a:lnTo>
                  <a:close/>
                </a:path>
              </a:pathLst>
            </a:custGeom>
            <a:gradFill rotWithShape="1">
              <a:gsLst>
                <a:gs pos="0">
                  <a:srgbClr val="A603AB"/>
                </a:gs>
                <a:gs pos="12000">
                  <a:srgbClr val="E81766"/>
                </a:gs>
                <a:gs pos="27000">
                  <a:srgbClr val="EE3F17"/>
                </a:gs>
                <a:gs pos="48000">
                  <a:srgbClr val="FFFF00"/>
                </a:gs>
                <a:gs pos="64999">
                  <a:srgbClr val="1A8D48"/>
                </a:gs>
                <a:gs pos="78999">
                  <a:srgbClr val="0819FB"/>
                </a:gs>
                <a:gs pos="100000">
                  <a:srgbClr val="A603AB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078" name="Freeform 3694">
              <a:extLst>
                <a:ext uri="{FF2B5EF4-FFF2-40B4-BE49-F238E27FC236}">
                  <a16:creationId xmlns:a16="http://schemas.microsoft.com/office/drawing/2014/main" id="{89C54DE6-C8B2-4FFE-AEE3-97D92BE82FDB}"/>
                </a:ext>
              </a:extLst>
            </p:cNvPr>
            <p:cNvSpPr>
              <a:spLocks/>
            </p:cNvSpPr>
            <p:nvPr/>
          </p:nvSpPr>
          <p:spPr bwMode="auto">
            <a:xfrm>
              <a:off x="1507" y="1100"/>
              <a:ext cx="129" cy="34"/>
            </a:xfrm>
            <a:custGeom>
              <a:avLst/>
              <a:gdLst>
                <a:gd name="T0" fmla="*/ 45 w 363"/>
                <a:gd name="T1" fmla="*/ 0 h 91"/>
                <a:gd name="T2" fmla="*/ 0 w 363"/>
                <a:gd name="T3" fmla="*/ 46 h 91"/>
                <a:gd name="T4" fmla="*/ 45 w 363"/>
                <a:gd name="T5" fmla="*/ 91 h 91"/>
                <a:gd name="T6" fmla="*/ 318 w 363"/>
                <a:gd name="T7" fmla="*/ 91 h 91"/>
                <a:gd name="T8" fmla="*/ 363 w 363"/>
                <a:gd name="T9" fmla="*/ 46 h 91"/>
                <a:gd name="T10" fmla="*/ 318 w 363"/>
                <a:gd name="T11" fmla="*/ 0 h 91"/>
                <a:gd name="T12" fmla="*/ 45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45" y="0"/>
                  </a:moveTo>
                  <a:lnTo>
                    <a:pt x="0" y="46"/>
                  </a:lnTo>
                  <a:lnTo>
                    <a:pt x="45" y="91"/>
                  </a:lnTo>
                  <a:lnTo>
                    <a:pt x="318" y="91"/>
                  </a:lnTo>
                  <a:lnTo>
                    <a:pt x="363" y="46"/>
                  </a:lnTo>
                  <a:lnTo>
                    <a:pt x="318" y="0"/>
                  </a:lnTo>
                  <a:lnTo>
                    <a:pt x="45" y="0"/>
                  </a:lnTo>
                  <a:close/>
                </a:path>
              </a:pathLst>
            </a:custGeom>
            <a:gradFill rotWithShape="1">
              <a:gsLst>
                <a:gs pos="0">
                  <a:srgbClr val="A603AB"/>
                </a:gs>
                <a:gs pos="12000">
                  <a:srgbClr val="E81766"/>
                </a:gs>
                <a:gs pos="27000">
                  <a:srgbClr val="EE3F17"/>
                </a:gs>
                <a:gs pos="48000">
                  <a:srgbClr val="FFFF00"/>
                </a:gs>
                <a:gs pos="64999">
                  <a:srgbClr val="1A8D48"/>
                </a:gs>
                <a:gs pos="78999">
                  <a:srgbClr val="0819FB"/>
                </a:gs>
                <a:gs pos="100000">
                  <a:srgbClr val="A603AB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079" name="Freeform 3695">
              <a:extLst>
                <a:ext uri="{FF2B5EF4-FFF2-40B4-BE49-F238E27FC236}">
                  <a16:creationId xmlns:a16="http://schemas.microsoft.com/office/drawing/2014/main" id="{E9CB6610-EC83-44C0-ABA8-CC66A4E3645E}"/>
                </a:ext>
              </a:extLst>
            </p:cNvPr>
            <p:cNvSpPr>
              <a:spLocks/>
            </p:cNvSpPr>
            <p:nvPr/>
          </p:nvSpPr>
          <p:spPr bwMode="auto">
            <a:xfrm>
              <a:off x="1507" y="1219"/>
              <a:ext cx="129" cy="34"/>
            </a:xfrm>
            <a:custGeom>
              <a:avLst/>
              <a:gdLst>
                <a:gd name="T0" fmla="*/ 45 w 363"/>
                <a:gd name="T1" fmla="*/ 0 h 91"/>
                <a:gd name="T2" fmla="*/ 0 w 363"/>
                <a:gd name="T3" fmla="*/ 46 h 91"/>
                <a:gd name="T4" fmla="*/ 45 w 363"/>
                <a:gd name="T5" fmla="*/ 91 h 91"/>
                <a:gd name="T6" fmla="*/ 318 w 363"/>
                <a:gd name="T7" fmla="*/ 91 h 91"/>
                <a:gd name="T8" fmla="*/ 363 w 363"/>
                <a:gd name="T9" fmla="*/ 46 h 91"/>
                <a:gd name="T10" fmla="*/ 318 w 363"/>
                <a:gd name="T11" fmla="*/ 0 h 91"/>
                <a:gd name="T12" fmla="*/ 45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45" y="0"/>
                  </a:moveTo>
                  <a:lnTo>
                    <a:pt x="0" y="46"/>
                  </a:lnTo>
                  <a:lnTo>
                    <a:pt x="45" y="91"/>
                  </a:lnTo>
                  <a:lnTo>
                    <a:pt x="318" y="91"/>
                  </a:lnTo>
                  <a:lnTo>
                    <a:pt x="363" y="46"/>
                  </a:lnTo>
                  <a:lnTo>
                    <a:pt x="318" y="0"/>
                  </a:lnTo>
                  <a:lnTo>
                    <a:pt x="45" y="0"/>
                  </a:lnTo>
                  <a:close/>
                </a:path>
              </a:pathLst>
            </a:custGeom>
            <a:gradFill rotWithShape="1">
              <a:gsLst>
                <a:gs pos="0">
                  <a:srgbClr val="A603AB"/>
                </a:gs>
                <a:gs pos="12000">
                  <a:srgbClr val="E81766"/>
                </a:gs>
                <a:gs pos="27000">
                  <a:srgbClr val="EE3F17"/>
                </a:gs>
                <a:gs pos="48000">
                  <a:srgbClr val="FFFF00"/>
                </a:gs>
                <a:gs pos="64999">
                  <a:srgbClr val="1A8D48"/>
                </a:gs>
                <a:gs pos="78999">
                  <a:srgbClr val="0819FB"/>
                </a:gs>
                <a:gs pos="100000">
                  <a:srgbClr val="A603AB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080" name="Freeform 3696">
              <a:extLst>
                <a:ext uri="{FF2B5EF4-FFF2-40B4-BE49-F238E27FC236}">
                  <a16:creationId xmlns:a16="http://schemas.microsoft.com/office/drawing/2014/main" id="{57F41F5E-DED0-43CF-B35F-BDA363F0D9D0}"/>
                </a:ext>
              </a:extLst>
            </p:cNvPr>
            <p:cNvSpPr>
              <a:spLocks/>
            </p:cNvSpPr>
            <p:nvPr/>
          </p:nvSpPr>
          <p:spPr bwMode="auto">
            <a:xfrm>
              <a:off x="1623" y="1124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gradFill rotWithShape="1">
              <a:gsLst>
                <a:gs pos="0">
                  <a:srgbClr val="A603AB"/>
                </a:gs>
                <a:gs pos="12000">
                  <a:srgbClr val="E81766"/>
                </a:gs>
                <a:gs pos="27000">
                  <a:srgbClr val="EE3F17"/>
                </a:gs>
                <a:gs pos="48000">
                  <a:srgbClr val="FFFF00"/>
                </a:gs>
                <a:gs pos="64999">
                  <a:srgbClr val="1A8D48"/>
                </a:gs>
                <a:gs pos="78999">
                  <a:srgbClr val="0819FB"/>
                </a:gs>
                <a:gs pos="100000">
                  <a:srgbClr val="A603AB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081" name="Freeform 3697">
              <a:extLst>
                <a:ext uri="{FF2B5EF4-FFF2-40B4-BE49-F238E27FC236}">
                  <a16:creationId xmlns:a16="http://schemas.microsoft.com/office/drawing/2014/main" id="{C703F869-9E1B-4125-8587-AFC21B2A1C2F}"/>
                </a:ext>
              </a:extLst>
            </p:cNvPr>
            <p:cNvSpPr>
              <a:spLocks/>
            </p:cNvSpPr>
            <p:nvPr/>
          </p:nvSpPr>
          <p:spPr bwMode="auto">
            <a:xfrm>
              <a:off x="1623" y="1002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gradFill rotWithShape="1">
              <a:gsLst>
                <a:gs pos="0">
                  <a:srgbClr val="A603AB"/>
                </a:gs>
                <a:gs pos="12000">
                  <a:srgbClr val="E81766"/>
                </a:gs>
                <a:gs pos="27000">
                  <a:srgbClr val="EE3F17"/>
                </a:gs>
                <a:gs pos="48000">
                  <a:srgbClr val="FFFF00"/>
                </a:gs>
                <a:gs pos="64999">
                  <a:srgbClr val="1A8D48"/>
                </a:gs>
                <a:gs pos="78999">
                  <a:srgbClr val="0819FB"/>
                </a:gs>
                <a:gs pos="100000">
                  <a:srgbClr val="A603AB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0082" name="Group 3698">
            <a:extLst>
              <a:ext uri="{FF2B5EF4-FFF2-40B4-BE49-F238E27FC236}">
                <a16:creationId xmlns:a16="http://schemas.microsoft.com/office/drawing/2014/main" id="{2C5936AE-71DB-4278-B5C4-EC95FD8A07FD}"/>
              </a:ext>
            </a:extLst>
          </p:cNvPr>
          <p:cNvGrpSpPr>
            <a:grpSpLocks/>
          </p:cNvGrpSpPr>
          <p:nvPr/>
        </p:nvGrpSpPr>
        <p:grpSpPr bwMode="auto">
          <a:xfrm>
            <a:off x="6588125" y="2565400"/>
            <a:ext cx="301625" cy="431800"/>
            <a:chOff x="4174" y="981"/>
            <a:chExt cx="190" cy="272"/>
          </a:xfrm>
        </p:grpSpPr>
        <p:sp>
          <p:nvSpPr>
            <p:cNvPr id="20083" name="Freeform 3699">
              <a:extLst>
                <a:ext uri="{FF2B5EF4-FFF2-40B4-BE49-F238E27FC236}">
                  <a16:creationId xmlns:a16="http://schemas.microsoft.com/office/drawing/2014/main" id="{35622CD2-EAE0-403B-A878-513C479CDFA6}"/>
                </a:ext>
              </a:extLst>
            </p:cNvPr>
            <p:cNvSpPr>
              <a:spLocks/>
            </p:cNvSpPr>
            <p:nvPr/>
          </p:nvSpPr>
          <p:spPr bwMode="auto">
            <a:xfrm>
              <a:off x="4271" y="1124"/>
              <a:ext cx="59" cy="108"/>
            </a:xfrm>
            <a:custGeom>
              <a:avLst/>
              <a:gdLst>
                <a:gd name="T0" fmla="*/ 0 w 226"/>
                <a:gd name="T1" fmla="*/ 363 h 408"/>
                <a:gd name="T2" fmla="*/ 45 w 226"/>
                <a:gd name="T3" fmla="*/ 408 h 408"/>
                <a:gd name="T4" fmla="*/ 136 w 226"/>
                <a:gd name="T5" fmla="*/ 363 h 408"/>
                <a:gd name="T6" fmla="*/ 226 w 226"/>
                <a:gd name="T7" fmla="*/ 46 h 408"/>
                <a:gd name="T8" fmla="*/ 181 w 226"/>
                <a:gd name="T9" fmla="*/ 0 h 408"/>
                <a:gd name="T10" fmla="*/ 90 w 226"/>
                <a:gd name="T11" fmla="*/ 46 h 408"/>
                <a:gd name="T12" fmla="*/ 0 w 226"/>
                <a:gd name="T13" fmla="*/ 363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6" h="408">
                  <a:moveTo>
                    <a:pt x="0" y="363"/>
                  </a:moveTo>
                  <a:lnTo>
                    <a:pt x="45" y="408"/>
                  </a:lnTo>
                  <a:lnTo>
                    <a:pt x="136" y="363"/>
                  </a:lnTo>
                  <a:lnTo>
                    <a:pt x="226" y="46"/>
                  </a:lnTo>
                  <a:lnTo>
                    <a:pt x="181" y="0"/>
                  </a:lnTo>
                  <a:lnTo>
                    <a:pt x="90" y="46"/>
                  </a:lnTo>
                  <a:lnTo>
                    <a:pt x="0" y="363"/>
                  </a:lnTo>
                  <a:close/>
                </a:path>
              </a:pathLst>
            </a:custGeom>
            <a:gradFill rotWithShape="1">
              <a:gsLst>
                <a:gs pos="0">
                  <a:srgbClr val="A603AB"/>
                </a:gs>
                <a:gs pos="12000">
                  <a:srgbClr val="E81766"/>
                </a:gs>
                <a:gs pos="27000">
                  <a:srgbClr val="EE3F17"/>
                </a:gs>
                <a:gs pos="48000">
                  <a:srgbClr val="FFFF00"/>
                </a:gs>
                <a:gs pos="64999">
                  <a:srgbClr val="1A8D48"/>
                </a:gs>
                <a:gs pos="78999">
                  <a:srgbClr val="0819FB"/>
                </a:gs>
                <a:gs pos="100000">
                  <a:srgbClr val="A603AB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084" name="Freeform 3700">
              <a:extLst>
                <a:ext uri="{FF2B5EF4-FFF2-40B4-BE49-F238E27FC236}">
                  <a16:creationId xmlns:a16="http://schemas.microsoft.com/office/drawing/2014/main" id="{E5D246F9-95AC-4373-B370-315FC1D40347}"/>
                </a:ext>
              </a:extLst>
            </p:cNvPr>
            <p:cNvSpPr>
              <a:spLocks/>
            </p:cNvSpPr>
            <p:nvPr/>
          </p:nvSpPr>
          <p:spPr bwMode="auto">
            <a:xfrm>
              <a:off x="4307" y="1002"/>
              <a:ext cx="57" cy="108"/>
            </a:xfrm>
            <a:custGeom>
              <a:avLst/>
              <a:gdLst>
                <a:gd name="T0" fmla="*/ 0 w 226"/>
                <a:gd name="T1" fmla="*/ 363 h 408"/>
                <a:gd name="T2" fmla="*/ 45 w 226"/>
                <a:gd name="T3" fmla="*/ 408 h 408"/>
                <a:gd name="T4" fmla="*/ 136 w 226"/>
                <a:gd name="T5" fmla="*/ 363 h 408"/>
                <a:gd name="T6" fmla="*/ 226 w 226"/>
                <a:gd name="T7" fmla="*/ 46 h 408"/>
                <a:gd name="T8" fmla="*/ 181 w 226"/>
                <a:gd name="T9" fmla="*/ 0 h 408"/>
                <a:gd name="T10" fmla="*/ 90 w 226"/>
                <a:gd name="T11" fmla="*/ 46 h 408"/>
                <a:gd name="T12" fmla="*/ 0 w 226"/>
                <a:gd name="T13" fmla="*/ 363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6" h="408">
                  <a:moveTo>
                    <a:pt x="0" y="363"/>
                  </a:moveTo>
                  <a:lnTo>
                    <a:pt x="45" y="408"/>
                  </a:lnTo>
                  <a:lnTo>
                    <a:pt x="136" y="363"/>
                  </a:lnTo>
                  <a:lnTo>
                    <a:pt x="226" y="46"/>
                  </a:lnTo>
                  <a:lnTo>
                    <a:pt x="181" y="0"/>
                  </a:lnTo>
                  <a:lnTo>
                    <a:pt x="90" y="46"/>
                  </a:lnTo>
                  <a:lnTo>
                    <a:pt x="0" y="363"/>
                  </a:lnTo>
                  <a:close/>
                </a:path>
              </a:pathLst>
            </a:custGeom>
            <a:gradFill rotWithShape="1">
              <a:gsLst>
                <a:gs pos="0">
                  <a:srgbClr val="A603AB"/>
                </a:gs>
                <a:gs pos="12000">
                  <a:srgbClr val="E81766"/>
                </a:gs>
                <a:gs pos="27000">
                  <a:srgbClr val="EE3F17"/>
                </a:gs>
                <a:gs pos="48000">
                  <a:srgbClr val="FFFF00"/>
                </a:gs>
                <a:gs pos="64999">
                  <a:srgbClr val="1A8D48"/>
                </a:gs>
                <a:gs pos="78999">
                  <a:srgbClr val="0819FB"/>
                </a:gs>
                <a:gs pos="100000">
                  <a:srgbClr val="A603AB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085" name="Freeform 3701">
              <a:extLst>
                <a:ext uri="{FF2B5EF4-FFF2-40B4-BE49-F238E27FC236}">
                  <a16:creationId xmlns:a16="http://schemas.microsoft.com/office/drawing/2014/main" id="{67DB3B9D-784D-454E-AA55-56020DF95C44}"/>
                </a:ext>
              </a:extLst>
            </p:cNvPr>
            <p:cNvSpPr>
              <a:spLocks/>
            </p:cNvSpPr>
            <p:nvPr/>
          </p:nvSpPr>
          <p:spPr bwMode="auto">
            <a:xfrm>
              <a:off x="4214" y="1103"/>
              <a:ext cx="100" cy="28"/>
            </a:xfrm>
            <a:custGeom>
              <a:avLst/>
              <a:gdLst>
                <a:gd name="T0" fmla="*/ 91 w 363"/>
                <a:gd name="T1" fmla="*/ 0 h 91"/>
                <a:gd name="T2" fmla="*/ 0 w 363"/>
                <a:gd name="T3" fmla="*/ 45 h 91"/>
                <a:gd name="T4" fmla="*/ 45 w 363"/>
                <a:gd name="T5" fmla="*/ 91 h 91"/>
                <a:gd name="T6" fmla="*/ 272 w 363"/>
                <a:gd name="T7" fmla="*/ 91 h 91"/>
                <a:gd name="T8" fmla="*/ 363 w 363"/>
                <a:gd name="T9" fmla="*/ 45 h 91"/>
                <a:gd name="T10" fmla="*/ 318 w 363"/>
                <a:gd name="T11" fmla="*/ 0 h 91"/>
                <a:gd name="T12" fmla="*/ 91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91" y="0"/>
                  </a:moveTo>
                  <a:lnTo>
                    <a:pt x="0" y="45"/>
                  </a:lnTo>
                  <a:lnTo>
                    <a:pt x="45" y="91"/>
                  </a:lnTo>
                  <a:lnTo>
                    <a:pt x="272" y="91"/>
                  </a:lnTo>
                  <a:lnTo>
                    <a:pt x="363" y="45"/>
                  </a:lnTo>
                  <a:lnTo>
                    <a:pt x="318" y="0"/>
                  </a:lnTo>
                  <a:lnTo>
                    <a:pt x="91" y="0"/>
                  </a:lnTo>
                  <a:close/>
                </a:path>
              </a:pathLst>
            </a:custGeom>
            <a:gradFill rotWithShape="1">
              <a:gsLst>
                <a:gs pos="0">
                  <a:srgbClr val="A603AB"/>
                </a:gs>
                <a:gs pos="12000">
                  <a:srgbClr val="E81766"/>
                </a:gs>
                <a:gs pos="27000">
                  <a:srgbClr val="EE3F17"/>
                </a:gs>
                <a:gs pos="48000">
                  <a:srgbClr val="FFFF00"/>
                </a:gs>
                <a:gs pos="64999">
                  <a:srgbClr val="1A8D48"/>
                </a:gs>
                <a:gs pos="78999">
                  <a:srgbClr val="0819FB"/>
                </a:gs>
                <a:gs pos="100000">
                  <a:srgbClr val="A603AB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086" name="Freeform 3702">
              <a:extLst>
                <a:ext uri="{FF2B5EF4-FFF2-40B4-BE49-F238E27FC236}">
                  <a16:creationId xmlns:a16="http://schemas.microsoft.com/office/drawing/2014/main" id="{32F90684-2428-44EC-8BA9-1E6777B29059}"/>
                </a:ext>
              </a:extLst>
            </p:cNvPr>
            <p:cNvSpPr>
              <a:spLocks/>
            </p:cNvSpPr>
            <p:nvPr/>
          </p:nvSpPr>
          <p:spPr bwMode="auto">
            <a:xfrm>
              <a:off x="4174" y="1226"/>
              <a:ext cx="99" cy="27"/>
            </a:xfrm>
            <a:custGeom>
              <a:avLst/>
              <a:gdLst>
                <a:gd name="T0" fmla="*/ 91 w 363"/>
                <a:gd name="T1" fmla="*/ 0 h 91"/>
                <a:gd name="T2" fmla="*/ 0 w 363"/>
                <a:gd name="T3" fmla="*/ 45 h 91"/>
                <a:gd name="T4" fmla="*/ 45 w 363"/>
                <a:gd name="T5" fmla="*/ 91 h 91"/>
                <a:gd name="T6" fmla="*/ 272 w 363"/>
                <a:gd name="T7" fmla="*/ 91 h 91"/>
                <a:gd name="T8" fmla="*/ 363 w 363"/>
                <a:gd name="T9" fmla="*/ 45 h 91"/>
                <a:gd name="T10" fmla="*/ 318 w 363"/>
                <a:gd name="T11" fmla="*/ 0 h 91"/>
                <a:gd name="T12" fmla="*/ 91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91" y="0"/>
                  </a:moveTo>
                  <a:lnTo>
                    <a:pt x="0" y="45"/>
                  </a:lnTo>
                  <a:lnTo>
                    <a:pt x="45" y="91"/>
                  </a:lnTo>
                  <a:lnTo>
                    <a:pt x="272" y="91"/>
                  </a:lnTo>
                  <a:lnTo>
                    <a:pt x="363" y="45"/>
                  </a:lnTo>
                  <a:lnTo>
                    <a:pt x="318" y="0"/>
                  </a:lnTo>
                  <a:lnTo>
                    <a:pt x="91" y="0"/>
                  </a:lnTo>
                  <a:close/>
                </a:path>
              </a:pathLst>
            </a:custGeom>
            <a:gradFill rotWithShape="1">
              <a:gsLst>
                <a:gs pos="0">
                  <a:srgbClr val="A603AB"/>
                </a:gs>
                <a:gs pos="12000">
                  <a:srgbClr val="E81766"/>
                </a:gs>
                <a:gs pos="27000">
                  <a:srgbClr val="EE3F17"/>
                </a:gs>
                <a:gs pos="48000">
                  <a:srgbClr val="FFFF00"/>
                </a:gs>
                <a:gs pos="64999">
                  <a:srgbClr val="1A8D48"/>
                </a:gs>
                <a:gs pos="78999">
                  <a:srgbClr val="0819FB"/>
                </a:gs>
                <a:gs pos="100000">
                  <a:srgbClr val="A603AB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087" name="Freeform 3703">
              <a:extLst>
                <a:ext uri="{FF2B5EF4-FFF2-40B4-BE49-F238E27FC236}">
                  <a16:creationId xmlns:a16="http://schemas.microsoft.com/office/drawing/2014/main" id="{68A5BB34-C949-4BA9-B617-4F1F8D4952C0}"/>
                </a:ext>
              </a:extLst>
            </p:cNvPr>
            <p:cNvSpPr>
              <a:spLocks/>
            </p:cNvSpPr>
            <p:nvPr/>
          </p:nvSpPr>
          <p:spPr bwMode="auto">
            <a:xfrm>
              <a:off x="4255" y="981"/>
              <a:ext cx="100" cy="27"/>
            </a:xfrm>
            <a:custGeom>
              <a:avLst/>
              <a:gdLst>
                <a:gd name="T0" fmla="*/ 91 w 363"/>
                <a:gd name="T1" fmla="*/ 0 h 91"/>
                <a:gd name="T2" fmla="*/ 0 w 363"/>
                <a:gd name="T3" fmla="*/ 45 h 91"/>
                <a:gd name="T4" fmla="*/ 45 w 363"/>
                <a:gd name="T5" fmla="*/ 91 h 91"/>
                <a:gd name="T6" fmla="*/ 272 w 363"/>
                <a:gd name="T7" fmla="*/ 91 h 91"/>
                <a:gd name="T8" fmla="*/ 363 w 363"/>
                <a:gd name="T9" fmla="*/ 45 h 91"/>
                <a:gd name="T10" fmla="*/ 318 w 363"/>
                <a:gd name="T11" fmla="*/ 0 h 91"/>
                <a:gd name="T12" fmla="*/ 91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91" y="0"/>
                  </a:moveTo>
                  <a:lnTo>
                    <a:pt x="0" y="45"/>
                  </a:lnTo>
                  <a:lnTo>
                    <a:pt x="45" y="91"/>
                  </a:lnTo>
                  <a:lnTo>
                    <a:pt x="272" y="91"/>
                  </a:lnTo>
                  <a:lnTo>
                    <a:pt x="363" y="45"/>
                  </a:lnTo>
                  <a:lnTo>
                    <a:pt x="318" y="0"/>
                  </a:lnTo>
                  <a:lnTo>
                    <a:pt x="91" y="0"/>
                  </a:lnTo>
                  <a:close/>
                </a:path>
              </a:pathLst>
            </a:custGeom>
            <a:gradFill rotWithShape="1">
              <a:gsLst>
                <a:gs pos="0">
                  <a:srgbClr val="A603AB"/>
                </a:gs>
                <a:gs pos="12000">
                  <a:srgbClr val="E81766"/>
                </a:gs>
                <a:gs pos="27000">
                  <a:srgbClr val="EE3F17"/>
                </a:gs>
                <a:gs pos="48000">
                  <a:srgbClr val="FFFF00"/>
                </a:gs>
                <a:gs pos="64999">
                  <a:srgbClr val="1A8D48"/>
                </a:gs>
                <a:gs pos="78999">
                  <a:srgbClr val="0819FB"/>
                </a:gs>
                <a:gs pos="100000">
                  <a:srgbClr val="A603AB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0088" name="Group 3704">
            <a:extLst>
              <a:ext uri="{FF2B5EF4-FFF2-40B4-BE49-F238E27FC236}">
                <a16:creationId xmlns:a16="http://schemas.microsoft.com/office/drawing/2014/main" id="{BDBF2181-C9F8-406D-9011-09E65500EAD3}"/>
              </a:ext>
            </a:extLst>
          </p:cNvPr>
          <p:cNvGrpSpPr>
            <a:grpSpLocks/>
          </p:cNvGrpSpPr>
          <p:nvPr/>
        </p:nvGrpSpPr>
        <p:grpSpPr bwMode="auto">
          <a:xfrm>
            <a:off x="2647950" y="2598738"/>
            <a:ext cx="269875" cy="365125"/>
            <a:chOff x="1692" y="1002"/>
            <a:chExt cx="170" cy="230"/>
          </a:xfrm>
        </p:grpSpPr>
        <p:sp>
          <p:nvSpPr>
            <p:cNvPr id="20089" name="Freeform 3705">
              <a:extLst>
                <a:ext uri="{FF2B5EF4-FFF2-40B4-BE49-F238E27FC236}">
                  <a16:creationId xmlns:a16="http://schemas.microsoft.com/office/drawing/2014/main" id="{1CD2F72D-D443-4820-9C4C-BD861FD6C675}"/>
                </a:ext>
              </a:extLst>
            </p:cNvPr>
            <p:cNvSpPr>
              <a:spLocks/>
            </p:cNvSpPr>
            <p:nvPr/>
          </p:nvSpPr>
          <p:spPr bwMode="auto">
            <a:xfrm>
              <a:off x="1712" y="1100"/>
              <a:ext cx="129" cy="34"/>
            </a:xfrm>
            <a:custGeom>
              <a:avLst/>
              <a:gdLst>
                <a:gd name="T0" fmla="*/ 45 w 363"/>
                <a:gd name="T1" fmla="*/ 0 h 91"/>
                <a:gd name="T2" fmla="*/ 0 w 363"/>
                <a:gd name="T3" fmla="*/ 46 h 91"/>
                <a:gd name="T4" fmla="*/ 45 w 363"/>
                <a:gd name="T5" fmla="*/ 91 h 91"/>
                <a:gd name="T6" fmla="*/ 318 w 363"/>
                <a:gd name="T7" fmla="*/ 91 h 91"/>
                <a:gd name="T8" fmla="*/ 363 w 363"/>
                <a:gd name="T9" fmla="*/ 46 h 91"/>
                <a:gd name="T10" fmla="*/ 318 w 363"/>
                <a:gd name="T11" fmla="*/ 0 h 91"/>
                <a:gd name="T12" fmla="*/ 45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45" y="0"/>
                  </a:moveTo>
                  <a:lnTo>
                    <a:pt x="0" y="46"/>
                  </a:lnTo>
                  <a:lnTo>
                    <a:pt x="45" y="91"/>
                  </a:lnTo>
                  <a:lnTo>
                    <a:pt x="318" y="91"/>
                  </a:lnTo>
                  <a:lnTo>
                    <a:pt x="363" y="46"/>
                  </a:lnTo>
                  <a:lnTo>
                    <a:pt x="318" y="0"/>
                  </a:lnTo>
                  <a:lnTo>
                    <a:pt x="45" y="0"/>
                  </a:lnTo>
                  <a:close/>
                </a:path>
              </a:pathLst>
            </a:custGeom>
            <a:gradFill rotWithShape="1">
              <a:gsLst>
                <a:gs pos="0">
                  <a:srgbClr val="A603AB"/>
                </a:gs>
                <a:gs pos="12000">
                  <a:srgbClr val="E81766"/>
                </a:gs>
                <a:gs pos="27000">
                  <a:srgbClr val="EE3F17"/>
                </a:gs>
                <a:gs pos="48000">
                  <a:srgbClr val="FFFF00"/>
                </a:gs>
                <a:gs pos="64999">
                  <a:srgbClr val="1A8D48"/>
                </a:gs>
                <a:gs pos="78999">
                  <a:srgbClr val="0819FB"/>
                </a:gs>
                <a:gs pos="100000">
                  <a:srgbClr val="A603AB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090" name="Freeform 3706">
              <a:extLst>
                <a:ext uri="{FF2B5EF4-FFF2-40B4-BE49-F238E27FC236}">
                  <a16:creationId xmlns:a16="http://schemas.microsoft.com/office/drawing/2014/main" id="{CE5F6F5A-3298-42D7-ADE3-1D552360947A}"/>
                </a:ext>
              </a:extLst>
            </p:cNvPr>
            <p:cNvSpPr>
              <a:spLocks/>
            </p:cNvSpPr>
            <p:nvPr/>
          </p:nvSpPr>
          <p:spPr bwMode="auto">
            <a:xfrm>
              <a:off x="1828" y="1124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gradFill rotWithShape="1">
              <a:gsLst>
                <a:gs pos="0">
                  <a:srgbClr val="A603AB"/>
                </a:gs>
                <a:gs pos="12000">
                  <a:srgbClr val="E81766"/>
                </a:gs>
                <a:gs pos="27000">
                  <a:srgbClr val="EE3F17"/>
                </a:gs>
                <a:gs pos="48000">
                  <a:srgbClr val="FFFF00"/>
                </a:gs>
                <a:gs pos="64999">
                  <a:srgbClr val="1A8D48"/>
                </a:gs>
                <a:gs pos="78999">
                  <a:srgbClr val="0819FB"/>
                </a:gs>
                <a:gs pos="100000">
                  <a:srgbClr val="A603AB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091" name="Freeform 3707">
              <a:extLst>
                <a:ext uri="{FF2B5EF4-FFF2-40B4-BE49-F238E27FC236}">
                  <a16:creationId xmlns:a16="http://schemas.microsoft.com/office/drawing/2014/main" id="{A4DE2615-48AE-492A-901D-59586822296F}"/>
                </a:ext>
              </a:extLst>
            </p:cNvPr>
            <p:cNvSpPr>
              <a:spLocks/>
            </p:cNvSpPr>
            <p:nvPr/>
          </p:nvSpPr>
          <p:spPr bwMode="auto">
            <a:xfrm>
              <a:off x="1828" y="1002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gradFill rotWithShape="1">
              <a:gsLst>
                <a:gs pos="0">
                  <a:srgbClr val="A603AB"/>
                </a:gs>
                <a:gs pos="12000">
                  <a:srgbClr val="E81766"/>
                </a:gs>
                <a:gs pos="27000">
                  <a:srgbClr val="EE3F17"/>
                </a:gs>
                <a:gs pos="48000">
                  <a:srgbClr val="FFFF00"/>
                </a:gs>
                <a:gs pos="64999">
                  <a:srgbClr val="1A8D48"/>
                </a:gs>
                <a:gs pos="78999">
                  <a:srgbClr val="0819FB"/>
                </a:gs>
                <a:gs pos="100000">
                  <a:srgbClr val="A603AB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092" name="Freeform 3708">
              <a:extLst>
                <a:ext uri="{FF2B5EF4-FFF2-40B4-BE49-F238E27FC236}">
                  <a16:creationId xmlns:a16="http://schemas.microsoft.com/office/drawing/2014/main" id="{27E3DBD7-140F-4ED9-8810-C64A2DA2904B}"/>
                </a:ext>
              </a:extLst>
            </p:cNvPr>
            <p:cNvSpPr>
              <a:spLocks/>
            </p:cNvSpPr>
            <p:nvPr/>
          </p:nvSpPr>
          <p:spPr bwMode="auto">
            <a:xfrm>
              <a:off x="1692" y="1002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gradFill rotWithShape="1">
              <a:gsLst>
                <a:gs pos="0">
                  <a:srgbClr val="A603AB"/>
                </a:gs>
                <a:gs pos="12000">
                  <a:srgbClr val="E81766"/>
                </a:gs>
                <a:gs pos="27000">
                  <a:srgbClr val="EE3F17"/>
                </a:gs>
                <a:gs pos="48000">
                  <a:srgbClr val="FFFF00"/>
                </a:gs>
                <a:gs pos="64999">
                  <a:srgbClr val="1A8D48"/>
                </a:gs>
                <a:gs pos="78999">
                  <a:srgbClr val="0819FB"/>
                </a:gs>
                <a:gs pos="100000">
                  <a:srgbClr val="A603AB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0093" name="Group 3709">
            <a:extLst>
              <a:ext uri="{FF2B5EF4-FFF2-40B4-BE49-F238E27FC236}">
                <a16:creationId xmlns:a16="http://schemas.microsoft.com/office/drawing/2014/main" id="{DAEFE4C6-1B9C-4BB6-82BB-E547A1A34290}"/>
              </a:ext>
            </a:extLst>
          </p:cNvPr>
          <p:cNvGrpSpPr>
            <a:grpSpLocks/>
          </p:cNvGrpSpPr>
          <p:nvPr/>
        </p:nvGrpSpPr>
        <p:grpSpPr bwMode="auto">
          <a:xfrm>
            <a:off x="6916738" y="2598738"/>
            <a:ext cx="261937" cy="365125"/>
            <a:chOff x="4381" y="1002"/>
            <a:chExt cx="165" cy="230"/>
          </a:xfrm>
        </p:grpSpPr>
        <p:sp>
          <p:nvSpPr>
            <p:cNvPr id="20094" name="Freeform 3710">
              <a:extLst>
                <a:ext uri="{FF2B5EF4-FFF2-40B4-BE49-F238E27FC236}">
                  <a16:creationId xmlns:a16="http://schemas.microsoft.com/office/drawing/2014/main" id="{6AE7249B-CD8E-4CEA-8C1B-810E7BCCDABD}"/>
                </a:ext>
              </a:extLst>
            </p:cNvPr>
            <p:cNvSpPr>
              <a:spLocks/>
            </p:cNvSpPr>
            <p:nvPr/>
          </p:nvSpPr>
          <p:spPr bwMode="auto">
            <a:xfrm>
              <a:off x="4381" y="1002"/>
              <a:ext cx="57" cy="108"/>
            </a:xfrm>
            <a:custGeom>
              <a:avLst/>
              <a:gdLst>
                <a:gd name="T0" fmla="*/ 0 w 226"/>
                <a:gd name="T1" fmla="*/ 363 h 408"/>
                <a:gd name="T2" fmla="*/ 45 w 226"/>
                <a:gd name="T3" fmla="*/ 408 h 408"/>
                <a:gd name="T4" fmla="*/ 136 w 226"/>
                <a:gd name="T5" fmla="*/ 363 h 408"/>
                <a:gd name="T6" fmla="*/ 226 w 226"/>
                <a:gd name="T7" fmla="*/ 46 h 408"/>
                <a:gd name="T8" fmla="*/ 181 w 226"/>
                <a:gd name="T9" fmla="*/ 0 h 408"/>
                <a:gd name="T10" fmla="*/ 90 w 226"/>
                <a:gd name="T11" fmla="*/ 46 h 408"/>
                <a:gd name="T12" fmla="*/ 0 w 226"/>
                <a:gd name="T13" fmla="*/ 363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6" h="408">
                  <a:moveTo>
                    <a:pt x="0" y="363"/>
                  </a:moveTo>
                  <a:lnTo>
                    <a:pt x="45" y="408"/>
                  </a:lnTo>
                  <a:lnTo>
                    <a:pt x="136" y="363"/>
                  </a:lnTo>
                  <a:lnTo>
                    <a:pt x="226" y="46"/>
                  </a:lnTo>
                  <a:lnTo>
                    <a:pt x="181" y="0"/>
                  </a:lnTo>
                  <a:lnTo>
                    <a:pt x="90" y="46"/>
                  </a:lnTo>
                  <a:lnTo>
                    <a:pt x="0" y="363"/>
                  </a:lnTo>
                  <a:close/>
                </a:path>
              </a:pathLst>
            </a:custGeom>
            <a:gradFill rotWithShape="1">
              <a:gsLst>
                <a:gs pos="0">
                  <a:srgbClr val="A603AB"/>
                </a:gs>
                <a:gs pos="12000">
                  <a:srgbClr val="E81766"/>
                </a:gs>
                <a:gs pos="27000">
                  <a:srgbClr val="EE3F17"/>
                </a:gs>
                <a:gs pos="48000">
                  <a:srgbClr val="FFFF00"/>
                </a:gs>
                <a:gs pos="64999">
                  <a:srgbClr val="1A8D48"/>
                </a:gs>
                <a:gs pos="78999">
                  <a:srgbClr val="0819FB"/>
                </a:gs>
                <a:gs pos="100000">
                  <a:srgbClr val="A603AB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095" name="Freeform 3711">
              <a:extLst>
                <a:ext uri="{FF2B5EF4-FFF2-40B4-BE49-F238E27FC236}">
                  <a16:creationId xmlns:a16="http://schemas.microsoft.com/office/drawing/2014/main" id="{80D7A485-27FD-4462-85DD-5A49E2B55DE1}"/>
                </a:ext>
              </a:extLst>
            </p:cNvPr>
            <p:cNvSpPr>
              <a:spLocks/>
            </p:cNvSpPr>
            <p:nvPr/>
          </p:nvSpPr>
          <p:spPr bwMode="auto">
            <a:xfrm>
              <a:off x="4453" y="1124"/>
              <a:ext cx="59" cy="108"/>
            </a:xfrm>
            <a:custGeom>
              <a:avLst/>
              <a:gdLst>
                <a:gd name="T0" fmla="*/ 0 w 226"/>
                <a:gd name="T1" fmla="*/ 363 h 408"/>
                <a:gd name="T2" fmla="*/ 45 w 226"/>
                <a:gd name="T3" fmla="*/ 408 h 408"/>
                <a:gd name="T4" fmla="*/ 136 w 226"/>
                <a:gd name="T5" fmla="*/ 363 h 408"/>
                <a:gd name="T6" fmla="*/ 226 w 226"/>
                <a:gd name="T7" fmla="*/ 46 h 408"/>
                <a:gd name="T8" fmla="*/ 181 w 226"/>
                <a:gd name="T9" fmla="*/ 0 h 408"/>
                <a:gd name="T10" fmla="*/ 90 w 226"/>
                <a:gd name="T11" fmla="*/ 46 h 408"/>
                <a:gd name="T12" fmla="*/ 0 w 226"/>
                <a:gd name="T13" fmla="*/ 363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6" h="408">
                  <a:moveTo>
                    <a:pt x="0" y="363"/>
                  </a:moveTo>
                  <a:lnTo>
                    <a:pt x="45" y="408"/>
                  </a:lnTo>
                  <a:lnTo>
                    <a:pt x="136" y="363"/>
                  </a:lnTo>
                  <a:lnTo>
                    <a:pt x="226" y="46"/>
                  </a:lnTo>
                  <a:lnTo>
                    <a:pt x="181" y="0"/>
                  </a:lnTo>
                  <a:lnTo>
                    <a:pt x="90" y="46"/>
                  </a:lnTo>
                  <a:lnTo>
                    <a:pt x="0" y="363"/>
                  </a:lnTo>
                  <a:close/>
                </a:path>
              </a:pathLst>
            </a:custGeom>
            <a:gradFill rotWithShape="1">
              <a:gsLst>
                <a:gs pos="0">
                  <a:srgbClr val="A603AB"/>
                </a:gs>
                <a:gs pos="12000">
                  <a:srgbClr val="E81766"/>
                </a:gs>
                <a:gs pos="27000">
                  <a:srgbClr val="EE3F17"/>
                </a:gs>
                <a:gs pos="48000">
                  <a:srgbClr val="FFFF00"/>
                </a:gs>
                <a:gs pos="64999">
                  <a:srgbClr val="1A8D48"/>
                </a:gs>
                <a:gs pos="78999">
                  <a:srgbClr val="0819FB"/>
                </a:gs>
                <a:gs pos="100000">
                  <a:srgbClr val="A603AB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096" name="Freeform 3712">
              <a:extLst>
                <a:ext uri="{FF2B5EF4-FFF2-40B4-BE49-F238E27FC236}">
                  <a16:creationId xmlns:a16="http://schemas.microsoft.com/office/drawing/2014/main" id="{230BE87A-482C-42D1-9A80-74AEB5CB11A1}"/>
                </a:ext>
              </a:extLst>
            </p:cNvPr>
            <p:cNvSpPr>
              <a:spLocks/>
            </p:cNvSpPr>
            <p:nvPr/>
          </p:nvSpPr>
          <p:spPr bwMode="auto">
            <a:xfrm>
              <a:off x="4489" y="1002"/>
              <a:ext cx="57" cy="108"/>
            </a:xfrm>
            <a:custGeom>
              <a:avLst/>
              <a:gdLst>
                <a:gd name="T0" fmla="*/ 0 w 226"/>
                <a:gd name="T1" fmla="*/ 363 h 408"/>
                <a:gd name="T2" fmla="*/ 45 w 226"/>
                <a:gd name="T3" fmla="*/ 408 h 408"/>
                <a:gd name="T4" fmla="*/ 136 w 226"/>
                <a:gd name="T5" fmla="*/ 363 h 408"/>
                <a:gd name="T6" fmla="*/ 226 w 226"/>
                <a:gd name="T7" fmla="*/ 46 h 408"/>
                <a:gd name="T8" fmla="*/ 181 w 226"/>
                <a:gd name="T9" fmla="*/ 0 h 408"/>
                <a:gd name="T10" fmla="*/ 90 w 226"/>
                <a:gd name="T11" fmla="*/ 46 h 408"/>
                <a:gd name="T12" fmla="*/ 0 w 226"/>
                <a:gd name="T13" fmla="*/ 363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6" h="408">
                  <a:moveTo>
                    <a:pt x="0" y="363"/>
                  </a:moveTo>
                  <a:lnTo>
                    <a:pt x="45" y="408"/>
                  </a:lnTo>
                  <a:lnTo>
                    <a:pt x="136" y="363"/>
                  </a:lnTo>
                  <a:lnTo>
                    <a:pt x="226" y="46"/>
                  </a:lnTo>
                  <a:lnTo>
                    <a:pt x="181" y="0"/>
                  </a:lnTo>
                  <a:lnTo>
                    <a:pt x="90" y="46"/>
                  </a:lnTo>
                  <a:lnTo>
                    <a:pt x="0" y="363"/>
                  </a:lnTo>
                  <a:close/>
                </a:path>
              </a:pathLst>
            </a:custGeom>
            <a:gradFill rotWithShape="1">
              <a:gsLst>
                <a:gs pos="0">
                  <a:srgbClr val="A603AB"/>
                </a:gs>
                <a:gs pos="12000">
                  <a:srgbClr val="E81766"/>
                </a:gs>
                <a:gs pos="27000">
                  <a:srgbClr val="EE3F17"/>
                </a:gs>
                <a:gs pos="48000">
                  <a:srgbClr val="FFFF00"/>
                </a:gs>
                <a:gs pos="64999">
                  <a:srgbClr val="1A8D48"/>
                </a:gs>
                <a:gs pos="78999">
                  <a:srgbClr val="0819FB"/>
                </a:gs>
                <a:gs pos="100000">
                  <a:srgbClr val="A603AB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097" name="Freeform 3713">
              <a:extLst>
                <a:ext uri="{FF2B5EF4-FFF2-40B4-BE49-F238E27FC236}">
                  <a16:creationId xmlns:a16="http://schemas.microsoft.com/office/drawing/2014/main" id="{E5B737B2-5550-4C3E-A126-2DB0D4B1878C}"/>
                </a:ext>
              </a:extLst>
            </p:cNvPr>
            <p:cNvSpPr>
              <a:spLocks/>
            </p:cNvSpPr>
            <p:nvPr/>
          </p:nvSpPr>
          <p:spPr bwMode="auto">
            <a:xfrm>
              <a:off x="4396" y="1103"/>
              <a:ext cx="100" cy="28"/>
            </a:xfrm>
            <a:custGeom>
              <a:avLst/>
              <a:gdLst>
                <a:gd name="T0" fmla="*/ 91 w 363"/>
                <a:gd name="T1" fmla="*/ 0 h 91"/>
                <a:gd name="T2" fmla="*/ 0 w 363"/>
                <a:gd name="T3" fmla="*/ 45 h 91"/>
                <a:gd name="T4" fmla="*/ 45 w 363"/>
                <a:gd name="T5" fmla="*/ 91 h 91"/>
                <a:gd name="T6" fmla="*/ 272 w 363"/>
                <a:gd name="T7" fmla="*/ 91 h 91"/>
                <a:gd name="T8" fmla="*/ 363 w 363"/>
                <a:gd name="T9" fmla="*/ 45 h 91"/>
                <a:gd name="T10" fmla="*/ 318 w 363"/>
                <a:gd name="T11" fmla="*/ 0 h 91"/>
                <a:gd name="T12" fmla="*/ 91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91" y="0"/>
                  </a:moveTo>
                  <a:lnTo>
                    <a:pt x="0" y="45"/>
                  </a:lnTo>
                  <a:lnTo>
                    <a:pt x="45" y="91"/>
                  </a:lnTo>
                  <a:lnTo>
                    <a:pt x="272" y="91"/>
                  </a:lnTo>
                  <a:lnTo>
                    <a:pt x="363" y="45"/>
                  </a:lnTo>
                  <a:lnTo>
                    <a:pt x="318" y="0"/>
                  </a:lnTo>
                  <a:lnTo>
                    <a:pt x="91" y="0"/>
                  </a:lnTo>
                  <a:close/>
                </a:path>
              </a:pathLst>
            </a:custGeom>
            <a:gradFill rotWithShape="1">
              <a:gsLst>
                <a:gs pos="0">
                  <a:srgbClr val="A603AB"/>
                </a:gs>
                <a:gs pos="12000">
                  <a:srgbClr val="E81766"/>
                </a:gs>
                <a:gs pos="27000">
                  <a:srgbClr val="EE3F17"/>
                </a:gs>
                <a:gs pos="48000">
                  <a:srgbClr val="FFFF00"/>
                </a:gs>
                <a:gs pos="64999">
                  <a:srgbClr val="1A8D48"/>
                </a:gs>
                <a:gs pos="78999">
                  <a:srgbClr val="0819FB"/>
                </a:gs>
                <a:gs pos="100000">
                  <a:srgbClr val="A603AB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0098" name="Group 3714">
            <a:extLst>
              <a:ext uri="{FF2B5EF4-FFF2-40B4-BE49-F238E27FC236}">
                <a16:creationId xmlns:a16="http://schemas.microsoft.com/office/drawing/2014/main" id="{7957593A-4327-4095-9651-89C812245CDB}"/>
              </a:ext>
            </a:extLst>
          </p:cNvPr>
          <p:cNvGrpSpPr>
            <a:grpSpLocks/>
          </p:cNvGrpSpPr>
          <p:nvPr/>
        </p:nvGrpSpPr>
        <p:grpSpPr bwMode="auto">
          <a:xfrm>
            <a:off x="2971800" y="2565400"/>
            <a:ext cx="269875" cy="431800"/>
            <a:chOff x="1896" y="981"/>
            <a:chExt cx="170" cy="272"/>
          </a:xfrm>
        </p:grpSpPr>
        <p:sp>
          <p:nvSpPr>
            <p:cNvPr id="20099" name="Freeform 3715">
              <a:extLst>
                <a:ext uri="{FF2B5EF4-FFF2-40B4-BE49-F238E27FC236}">
                  <a16:creationId xmlns:a16="http://schemas.microsoft.com/office/drawing/2014/main" id="{B255EAC5-2E2B-4DAD-810A-CE33E267F1A5}"/>
                </a:ext>
              </a:extLst>
            </p:cNvPr>
            <p:cNvSpPr>
              <a:spLocks/>
            </p:cNvSpPr>
            <p:nvPr/>
          </p:nvSpPr>
          <p:spPr bwMode="auto">
            <a:xfrm>
              <a:off x="1916" y="981"/>
              <a:ext cx="129" cy="34"/>
            </a:xfrm>
            <a:custGeom>
              <a:avLst/>
              <a:gdLst>
                <a:gd name="T0" fmla="*/ 45 w 363"/>
                <a:gd name="T1" fmla="*/ 0 h 91"/>
                <a:gd name="T2" fmla="*/ 0 w 363"/>
                <a:gd name="T3" fmla="*/ 46 h 91"/>
                <a:gd name="T4" fmla="*/ 45 w 363"/>
                <a:gd name="T5" fmla="*/ 91 h 91"/>
                <a:gd name="T6" fmla="*/ 318 w 363"/>
                <a:gd name="T7" fmla="*/ 91 h 91"/>
                <a:gd name="T8" fmla="*/ 363 w 363"/>
                <a:gd name="T9" fmla="*/ 46 h 91"/>
                <a:gd name="T10" fmla="*/ 318 w 363"/>
                <a:gd name="T11" fmla="*/ 0 h 91"/>
                <a:gd name="T12" fmla="*/ 45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45" y="0"/>
                  </a:moveTo>
                  <a:lnTo>
                    <a:pt x="0" y="46"/>
                  </a:lnTo>
                  <a:lnTo>
                    <a:pt x="45" y="91"/>
                  </a:lnTo>
                  <a:lnTo>
                    <a:pt x="318" y="91"/>
                  </a:lnTo>
                  <a:lnTo>
                    <a:pt x="363" y="46"/>
                  </a:lnTo>
                  <a:lnTo>
                    <a:pt x="318" y="0"/>
                  </a:lnTo>
                  <a:lnTo>
                    <a:pt x="45" y="0"/>
                  </a:lnTo>
                  <a:close/>
                </a:path>
              </a:pathLst>
            </a:custGeom>
            <a:gradFill rotWithShape="1">
              <a:gsLst>
                <a:gs pos="0">
                  <a:srgbClr val="A603AB"/>
                </a:gs>
                <a:gs pos="12000">
                  <a:srgbClr val="E81766"/>
                </a:gs>
                <a:gs pos="27000">
                  <a:srgbClr val="EE3F17"/>
                </a:gs>
                <a:gs pos="48000">
                  <a:srgbClr val="FFFF00"/>
                </a:gs>
                <a:gs pos="64999">
                  <a:srgbClr val="1A8D48"/>
                </a:gs>
                <a:gs pos="78999">
                  <a:srgbClr val="0819FB"/>
                </a:gs>
                <a:gs pos="100000">
                  <a:srgbClr val="A603AB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100" name="Freeform 3716">
              <a:extLst>
                <a:ext uri="{FF2B5EF4-FFF2-40B4-BE49-F238E27FC236}">
                  <a16:creationId xmlns:a16="http://schemas.microsoft.com/office/drawing/2014/main" id="{42658CC1-488B-471B-9295-DE5CC54E4572}"/>
                </a:ext>
              </a:extLst>
            </p:cNvPr>
            <p:cNvSpPr>
              <a:spLocks/>
            </p:cNvSpPr>
            <p:nvPr/>
          </p:nvSpPr>
          <p:spPr bwMode="auto">
            <a:xfrm>
              <a:off x="1916" y="1100"/>
              <a:ext cx="129" cy="34"/>
            </a:xfrm>
            <a:custGeom>
              <a:avLst/>
              <a:gdLst>
                <a:gd name="T0" fmla="*/ 45 w 363"/>
                <a:gd name="T1" fmla="*/ 0 h 91"/>
                <a:gd name="T2" fmla="*/ 0 w 363"/>
                <a:gd name="T3" fmla="*/ 46 h 91"/>
                <a:gd name="T4" fmla="*/ 45 w 363"/>
                <a:gd name="T5" fmla="*/ 91 h 91"/>
                <a:gd name="T6" fmla="*/ 318 w 363"/>
                <a:gd name="T7" fmla="*/ 91 h 91"/>
                <a:gd name="T8" fmla="*/ 363 w 363"/>
                <a:gd name="T9" fmla="*/ 46 h 91"/>
                <a:gd name="T10" fmla="*/ 318 w 363"/>
                <a:gd name="T11" fmla="*/ 0 h 91"/>
                <a:gd name="T12" fmla="*/ 45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45" y="0"/>
                  </a:moveTo>
                  <a:lnTo>
                    <a:pt x="0" y="46"/>
                  </a:lnTo>
                  <a:lnTo>
                    <a:pt x="45" y="91"/>
                  </a:lnTo>
                  <a:lnTo>
                    <a:pt x="318" y="91"/>
                  </a:lnTo>
                  <a:lnTo>
                    <a:pt x="363" y="46"/>
                  </a:lnTo>
                  <a:lnTo>
                    <a:pt x="318" y="0"/>
                  </a:lnTo>
                  <a:lnTo>
                    <a:pt x="45" y="0"/>
                  </a:lnTo>
                  <a:close/>
                </a:path>
              </a:pathLst>
            </a:custGeom>
            <a:gradFill rotWithShape="1">
              <a:gsLst>
                <a:gs pos="0">
                  <a:srgbClr val="A603AB"/>
                </a:gs>
                <a:gs pos="12000">
                  <a:srgbClr val="E81766"/>
                </a:gs>
                <a:gs pos="27000">
                  <a:srgbClr val="EE3F17"/>
                </a:gs>
                <a:gs pos="48000">
                  <a:srgbClr val="FFFF00"/>
                </a:gs>
                <a:gs pos="64999">
                  <a:srgbClr val="1A8D48"/>
                </a:gs>
                <a:gs pos="78999">
                  <a:srgbClr val="0819FB"/>
                </a:gs>
                <a:gs pos="100000">
                  <a:srgbClr val="A603AB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101" name="Freeform 3717">
              <a:extLst>
                <a:ext uri="{FF2B5EF4-FFF2-40B4-BE49-F238E27FC236}">
                  <a16:creationId xmlns:a16="http://schemas.microsoft.com/office/drawing/2014/main" id="{6A3B1E7C-74E5-4C5E-907C-D561E715E0ED}"/>
                </a:ext>
              </a:extLst>
            </p:cNvPr>
            <p:cNvSpPr>
              <a:spLocks/>
            </p:cNvSpPr>
            <p:nvPr/>
          </p:nvSpPr>
          <p:spPr bwMode="auto">
            <a:xfrm>
              <a:off x="1916" y="1219"/>
              <a:ext cx="129" cy="34"/>
            </a:xfrm>
            <a:custGeom>
              <a:avLst/>
              <a:gdLst>
                <a:gd name="T0" fmla="*/ 45 w 363"/>
                <a:gd name="T1" fmla="*/ 0 h 91"/>
                <a:gd name="T2" fmla="*/ 0 w 363"/>
                <a:gd name="T3" fmla="*/ 46 h 91"/>
                <a:gd name="T4" fmla="*/ 45 w 363"/>
                <a:gd name="T5" fmla="*/ 91 h 91"/>
                <a:gd name="T6" fmla="*/ 318 w 363"/>
                <a:gd name="T7" fmla="*/ 91 h 91"/>
                <a:gd name="T8" fmla="*/ 363 w 363"/>
                <a:gd name="T9" fmla="*/ 46 h 91"/>
                <a:gd name="T10" fmla="*/ 318 w 363"/>
                <a:gd name="T11" fmla="*/ 0 h 91"/>
                <a:gd name="T12" fmla="*/ 45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45" y="0"/>
                  </a:moveTo>
                  <a:lnTo>
                    <a:pt x="0" y="46"/>
                  </a:lnTo>
                  <a:lnTo>
                    <a:pt x="45" y="91"/>
                  </a:lnTo>
                  <a:lnTo>
                    <a:pt x="318" y="91"/>
                  </a:lnTo>
                  <a:lnTo>
                    <a:pt x="363" y="46"/>
                  </a:lnTo>
                  <a:lnTo>
                    <a:pt x="318" y="0"/>
                  </a:lnTo>
                  <a:lnTo>
                    <a:pt x="45" y="0"/>
                  </a:lnTo>
                  <a:close/>
                </a:path>
              </a:pathLst>
            </a:custGeom>
            <a:gradFill rotWithShape="1">
              <a:gsLst>
                <a:gs pos="0">
                  <a:srgbClr val="A603AB"/>
                </a:gs>
                <a:gs pos="12000">
                  <a:srgbClr val="E81766"/>
                </a:gs>
                <a:gs pos="27000">
                  <a:srgbClr val="EE3F17"/>
                </a:gs>
                <a:gs pos="48000">
                  <a:srgbClr val="FFFF00"/>
                </a:gs>
                <a:gs pos="64999">
                  <a:srgbClr val="1A8D48"/>
                </a:gs>
                <a:gs pos="78999">
                  <a:srgbClr val="0819FB"/>
                </a:gs>
                <a:gs pos="100000">
                  <a:srgbClr val="A603AB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102" name="Freeform 3718">
              <a:extLst>
                <a:ext uri="{FF2B5EF4-FFF2-40B4-BE49-F238E27FC236}">
                  <a16:creationId xmlns:a16="http://schemas.microsoft.com/office/drawing/2014/main" id="{FCECFE0A-5979-4969-B7F5-3D25A9A32E22}"/>
                </a:ext>
              </a:extLst>
            </p:cNvPr>
            <p:cNvSpPr>
              <a:spLocks/>
            </p:cNvSpPr>
            <p:nvPr/>
          </p:nvSpPr>
          <p:spPr bwMode="auto">
            <a:xfrm>
              <a:off x="2032" y="1124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gradFill rotWithShape="1">
              <a:gsLst>
                <a:gs pos="0">
                  <a:srgbClr val="A603AB"/>
                </a:gs>
                <a:gs pos="12000">
                  <a:srgbClr val="E81766"/>
                </a:gs>
                <a:gs pos="27000">
                  <a:srgbClr val="EE3F17"/>
                </a:gs>
                <a:gs pos="48000">
                  <a:srgbClr val="FFFF00"/>
                </a:gs>
                <a:gs pos="64999">
                  <a:srgbClr val="1A8D48"/>
                </a:gs>
                <a:gs pos="78999">
                  <a:srgbClr val="0819FB"/>
                </a:gs>
                <a:gs pos="100000">
                  <a:srgbClr val="A603AB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103" name="Freeform 3719">
              <a:extLst>
                <a:ext uri="{FF2B5EF4-FFF2-40B4-BE49-F238E27FC236}">
                  <a16:creationId xmlns:a16="http://schemas.microsoft.com/office/drawing/2014/main" id="{D3E0E5FA-6046-4B1A-9E48-4EE4A079C69B}"/>
                </a:ext>
              </a:extLst>
            </p:cNvPr>
            <p:cNvSpPr>
              <a:spLocks/>
            </p:cNvSpPr>
            <p:nvPr/>
          </p:nvSpPr>
          <p:spPr bwMode="auto">
            <a:xfrm>
              <a:off x="1896" y="1002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gradFill rotWithShape="1">
              <a:gsLst>
                <a:gs pos="0">
                  <a:srgbClr val="A603AB"/>
                </a:gs>
                <a:gs pos="12000">
                  <a:srgbClr val="E81766"/>
                </a:gs>
                <a:gs pos="27000">
                  <a:srgbClr val="EE3F17"/>
                </a:gs>
                <a:gs pos="48000">
                  <a:srgbClr val="FFFF00"/>
                </a:gs>
                <a:gs pos="64999">
                  <a:srgbClr val="1A8D48"/>
                </a:gs>
                <a:gs pos="78999">
                  <a:srgbClr val="0819FB"/>
                </a:gs>
                <a:gs pos="100000">
                  <a:srgbClr val="A603AB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0104" name="Group 3720">
            <a:extLst>
              <a:ext uri="{FF2B5EF4-FFF2-40B4-BE49-F238E27FC236}">
                <a16:creationId xmlns:a16="http://schemas.microsoft.com/office/drawing/2014/main" id="{F4FD02D0-E585-491D-95F5-4C2A3E3DFADB}"/>
              </a:ext>
            </a:extLst>
          </p:cNvPr>
          <p:cNvGrpSpPr>
            <a:grpSpLocks/>
          </p:cNvGrpSpPr>
          <p:nvPr/>
        </p:nvGrpSpPr>
        <p:grpSpPr bwMode="auto">
          <a:xfrm>
            <a:off x="7164388" y="2565400"/>
            <a:ext cx="287337" cy="431800"/>
            <a:chOff x="4537" y="981"/>
            <a:chExt cx="181" cy="272"/>
          </a:xfrm>
        </p:grpSpPr>
        <p:sp>
          <p:nvSpPr>
            <p:cNvPr id="20105" name="Freeform 3721">
              <a:extLst>
                <a:ext uri="{FF2B5EF4-FFF2-40B4-BE49-F238E27FC236}">
                  <a16:creationId xmlns:a16="http://schemas.microsoft.com/office/drawing/2014/main" id="{B9981402-16E8-42DA-869A-5CB521EE50AF}"/>
                </a:ext>
              </a:extLst>
            </p:cNvPr>
            <p:cNvSpPr>
              <a:spLocks/>
            </p:cNvSpPr>
            <p:nvPr/>
          </p:nvSpPr>
          <p:spPr bwMode="auto">
            <a:xfrm>
              <a:off x="4562" y="1002"/>
              <a:ext cx="57" cy="108"/>
            </a:xfrm>
            <a:custGeom>
              <a:avLst/>
              <a:gdLst>
                <a:gd name="T0" fmla="*/ 0 w 226"/>
                <a:gd name="T1" fmla="*/ 363 h 408"/>
                <a:gd name="T2" fmla="*/ 45 w 226"/>
                <a:gd name="T3" fmla="*/ 408 h 408"/>
                <a:gd name="T4" fmla="*/ 136 w 226"/>
                <a:gd name="T5" fmla="*/ 363 h 408"/>
                <a:gd name="T6" fmla="*/ 226 w 226"/>
                <a:gd name="T7" fmla="*/ 46 h 408"/>
                <a:gd name="T8" fmla="*/ 181 w 226"/>
                <a:gd name="T9" fmla="*/ 0 h 408"/>
                <a:gd name="T10" fmla="*/ 90 w 226"/>
                <a:gd name="T11" fmla="*/ 46 h 408"/>
                <a:gd name="T12" fmla="*/ 0 w 226"/>
                <a:gd name="T13" fmla="*/ 363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6" h="408">
                  <a:moveTo>
                    <a:pt x="0" y="363"/>
                  </a:moveTo>
                  <a:lnTo>
                    <a:pt x="45" y="408"/>
                  </a:lnTo>
                  <a:lnTo>
                    <a:pt x="136" y="363"/>
                  </a:lnTo>
                  <a:lnTo>
                    <a:pt x="226" y="46"/>
                  </a:lnTo>
                  <a:lnTo>
                    <a:pt x="181" y="0"/>
                  </a:lnTo>
                  <a:lnTo>
                    <a:pt x="90" y="46"/>
                  </a:lnTo>
                  <a:lnTo>
                    <a:pt x="0" y="363"/>
                  </a:lnTo>
                  <a:close/>
                </a:path>
              </a:pathLst>
            </a:custGeom>
            <a:gradFill rotWithShape="1">
              <a:gsLst>
                <a:gs pos="0">
                  <a:srgbClr val="A603AB"/>
                </a:gs>
                <a:gs pos="12000">
                  <a:srgbClr val="E81766"/>
                </a:gs>
                <a:gs pos="27000">
                  <a:srgbClr val="EE3F17"/>
                </a:gs>
                <a:gs pos="48000">
                  <a:srgbClr val="FFFF00"/>
                </a:gs>
                <a:gs pos="64999">
                  <a:srgbClr val="1A8D48"/>
                </a:gs>
                <a:gs pos="78999">
                  <a:srgbClr val="0819FB"/>
                </a:gs>
                <a:gs pos="100000">
                  <a:srgbClr val="A603AB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106" name="Freeform 3722">
              <a:extLst>
                <a:ext uri="{FF2B5EF4-FFF2-40B4-BE49-F238E27FC236}">
                  <a16:creationId xmlns:a16="http://schemas.microsoft.com/office/drawing/2014/main" id="{73396FEE-35C2-4640-A519-DAE791806EBE}"/>
                </a:ext>
              </a:extLst>
            </p:cNvPr>
            <p:cNvSpPr>
              <a:spLocks/>
            </p:cNvSpPr>
            <p:nvPr/>
          </p:nvSpPr>
          <p:spPr bwMode="auto">
            <a:xfrm>
              <a:off x="4634" y="1124"/>
              <a:ext cx="59" cy="108"/>
            </a:xfrm>
            <a:custGeom>
              <a:avLst/>
              <a:gdLst>
                <a:gd name="T0" fmla="*/ 0 w 226"/>
                <a:gd name="T1" fmla="*/ 363 h 408"/>
                <a:gd name="T2" fmla="*/ 45 w 226"/>
                <a:gd name="T3" fmla="*/ 408 h 408"/>
                <a:gd name="T4" fmla="*/ 136 w 226"/>
                <a:gd name="T5" fmla="*/ 363 h 408"/>
                <a:gd name="T6" fmla="*/ 226 w 226"/>
                <a:gd name="T7" fmla="*/ 46 h 408"/>
                <a:gd name="T8" fmla="*/ 181 w 226"/>
                <a:gd name="T9" fmla="*/ 0 h 408"/>
                <a:gd name="T10" fmla="*/ 90 w 226"/>
                <a:gd name="T11" fmla="*/ 46 h 408"/>
                <a:gd name="T12" fmla="*/ 0 w 226"/>
                <a:gd name="T13" fmla="*/ 363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6" h="408">
                  <a:moveTo>
                    <a:pt x="0" y="363"/>
                  </a:moveTo>
                  <a:lnTo>
                    <a:pt x="45" y="408"/>
                  </a:lnTo>
                  <a:lnTo>
                    <a:pt x="136" y="363"/>
                  </a:lnTo>
                  <a:lnTo>
                    <a:pt x="226" y="46"/>
                  </a:lnTo>
                  <a:lnTo>
                    <a:pt x="181" y="0"/>
                  </a:lnTo>
                  <a:lnTo>
                    <a:pt x="90" y="46"/>
                  </a:lnTo>
                  <a:lnTo>
                    <a:pt x="0" y="363"/>
                  </a:lnTo>
                  <a:close/>
                </a:path>
              </a:pathLst>
            </a:custGeom>
            <a:gradFill rotWithShape="1">
              <a:gsLst>
                <a:gs pos="0">
                  <a:srgbClr val="A603AB"/>
                </a:gs>
                <a:gs pos="12000">
                  <a:srgbClr val="E81766"/>
                </a:gs>
                <a:gs pos="27000">
                  <a:srgbClr val="EE3F17"/>
                </a:gs>
                <a:gs pos="48000">
                  <a:srgbClr val="FFFF00"/>
                </a:gs>
                <a:gs pos="64999">
                  <a:srgbClr val="1A8D48"/>
                </a:gs>
                <a:gs pos="78999">
                  <a:srgbClr val="0819FB"/>
                </a:gs>
                <a:gs pos="100000">
                  <a:srgbClr val="A603AB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107" name="Freeform 3723">
              <a:extLst>
                <a:ext uri="{FF2B5EF4-FFF2-40B4-BE49-F238E27FC236}">
                  <a16:creationId xmlns:a16="http://schemas.microsoft.com/office/drawing/2014/main" id="{BFF0666E-0E32-4F4D-94AE-D9FC37093CDC}"/>
                </a:ext>
              </a:extLst>
            </p:cNvPr>
            <p:cNvSpPr>
              <a:spLocks/>
            </p:cNvSpPr>
            <p:nvPr/>
          </p:nvSpPr>
          <p:spPr bwMode="auto">
            <a:xfrm>
              <a:off x="4577" y="1103"/>
              <a:ext cx="100" cy="28"/>
            </a:xfrm>
            <a:custGeom>
              <a:avLst/>
              <a:gdLst>
                <a:gd name="T0" fmla="*/ 91 w 363"/>
                <a:gd name="T1" fmla="*/ 0 h 91"/>
                <a:gd name="T2" fmla="*/ 0 w 363"/>
                <a:gd name="T3" fmla="*/ 45 h 91"/>
                <a:gd name="T4" fmla="*/ 45 w 363"/>
                <a:gd name="T5" fmla="*/ 91 h 91"/>
                <a:gd name="T6" fmla="*/ 272 w 363"/>
                <a:gd name="T7" fmla="*/ 91 h 91"/>
                <a:gd name="T8" fmla="*/ 363 w 363"/>
                <a:gd name="T9" fmla="*/ 45 h 91"/>
                <a:gd name="T10" fmla="*/ 318 w 363"/>
                <a:gd name="T11" fmla="*/ 0 h 91"/>
                <a:gd name="T12" fmla="*/ 91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91" y="0"/>
                  </a:moveTo>
                  <a:lnTo>
                    <a:pt x="0" y="45"/>
                  </a:lnTo>
                  <a:lnTo>
                    <a:pt x="45" y="91"/>
                  </a:lnTo>
                  <a:lnTo>
                    <a:pt x="272" y="91"/>
                  </a:lnTo>
                  <a:lnTo>
                    <a:pt x="363" y="45"/>
                  </a:lnTo>
                  <a:lnTo>
                    <a:pt x="318" y="0"/>
                  </a:lnTo>
                  <a:lnTo>
                    <a:pt x="91" y="0"/>
                  </a:lnTo>
                  <a:close/>
                </a:path>
              </a:pathLst>
            </a:custGeom>
            <a:gradFill rotWithShape="1">
              <a:gsLst>
                <a:gs pos="0">
                  <a:srgbClr val="A603AB"/>
                </a:gs>
                <a:gs pos="12000">
                  <a:srgbClr val="E81766"/>
                </a:gs>
                <a:gs pos="27000">
                  <a:srgbClr val="EE3F17"/>
                </a:gs>
                <a:gs pos="48000">
                  <a:srgbClr val="FFFF00"/>
                </a:gs>
                <a:gs pos="64999">
                  <a:srgbClr val="1A8D48"/>
                </a:gs>
                <a:gs pos="78999">
                  <a:srgbClr val="0819FB"/>
                </a:gs>
                <a:gs pos="100000">
                  <a:srgbClr val="A603AB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108" name="Freeform 3724">
              <a:extLst>
                <a:ext uri="{FF2B5EF4-FFF2-40B4-BE49-F238E27FC236}">
                  <a16:creationId xmlns:a16="http://schemas.microsoft.com/office/drawing/2014/main" id="{52423F7C-361D-4C75-8D99-488705490ACC}"/>
                </a:ext>
              </a:extLst>
            </p:cNvPr>
            <p:cNvSpPr>
              <a:spLocks/>
            </p:cNvSpPr>
            <p:nvPr/>
          </p:nvSpPr>
          <p:spPr bwMode="auto">
            <a:xfrm>
              <a:off x="4537" y="1226"/>
              <a:ext cx="99" cy="27"/>
            </a:xfrm>
            <a:custGeom>
              <a:avLst/>
              <a:gdLst>
                <a:gd name="T0" fmla="*/ 91 w 363"/>
                <a:gd name="T1" fmla="*/ 0 h 91"/>
                <a:gd name="T2" fmla="*/ 0 w 363"/>
                <a:gd name="T3" fmla="*/ 45 h 91"/>
                <a:gd name="T4" fmla="*/ 45 w 363"/>
                <a:gd name="T5" fmla="*/ 91 h 91"/>
                <a:gd name="T6" fmla="*/ 272 w 363"/>
                <a:gd name="T7" fmla="*/ 91 h 91"/>
                <a:gd name="T8" fmla="*/ 363 w 363"/>
                <a:gd name="T9" fmla="*/ 45 h 91"/>
                <a:gd name="T10" fmla="*/ 318 w 363"/>
                <a:gd name="T11" fmla="*/ 0 h 91"/>
                <a:gd name="T12" fmla="*/ 91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91" y="0"/>
                  </a:moveTo>
                  <a:lnTo>
                    <a:pt x="0" y="45"/>
                  </a:lnTo>
                  <a:lnTo>
                    <a:pt x="45" y="91"/>
                  </a:lnTo>
                  <a:lnTo>
                    <a:pt x="272" y="91"/>
                  </a:lnTo>
                  <a:lnTo>
                    <a:pt x="363" y="45"/>
                  </a:lnTo>
                  <a:lnTo>
                    <a:pt x="318" y="0"/>
                  </a:lnTo>
                  <a:lnTo>
                    <a:pt x="91" y="0"/>
                  </a:lnTo>
                  <a:close/>
                </a:path>
              </a:pathLst>
            </a:custGeom>
            <a:gradFill rotWithShape="1">
              <a:gsLst>
                <a:gs pos="0">
                  <a:srgbClr val="A603AB"/>
                </a:gs>
                <a:gs pos="12000">
                  <a:srgbClr val="E81766"/>
                </a:gs>
                <a:gs pos="27000">
                  <a:srgbClr val="EE3F17"/>
                </a:gs>
                <a:gs pos="48000">
                  <a:srgbClr val="FFFF00"/>
                </a:gs>
                <a:gs pos="64999">
                  <a:srgbClr val="1A8D48"/>
                </a:gs>
                <a:gs pos="78999">
                  <a:srgbClr val="0819FB"/>
                </a:gs>
                <a:gs pos="100000">
                  <a:srgbClr val="A603AB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109" name="Freeform 3725">
              <a:extLst>
                <a:ext uri="{FF2B5EF4-FFF2-40B4-BE49-F238E27FC236}">
                  <a16:creationId xmlns:a16="http://schemas.microsoft.com/office/drawing/2014/main" id="{5E7D70DD-6A92-4481-80E9-B3622B83272E}"/>
                </a:ext>
              </a:extLst>
            </p:cNvPr>
            <p:cNvSpPr>
              <a:spLocks/>
            </p:cNvSpPr>
            <p:nvPr/>
          </p:nvSpPr>
          <p:spPr bwMode="auto">
            <a:xfrm>
              <a:off x="4618" y="981"/>
              <a:ext cx="100" cy="27"/>
            </a:xfrm>
            <a:custGeom>
              <a:avLst/>
              <a:gdLst>
                <a:gd name="T0" fmla="*/ 91 w 363"/>
                <a:gd name="T1" fmla="*/ 0 h 91"/>
                <a:gd name="T2" fmla="*/ 0 w 363"/>
                <a:gd name="T3" fmla="*/ 45 h 91"/>
                <a:gd name="T4" fmla="*/ 45 w 363"/>
                <a:gd name="T5" fmla="*/ 91 h 91"/>
                <a:gd name="T6" fmla="*/ 272 w 363"/>
                <a:gd name="T7" fmla="*/ 91 h 91"/>
                <a:gd name="T8" fmla="*/ 363 w 363"/>
                <a:gd name="T9" fmla="*/ 45 h 91"/>
                <a:gd name="T10" fmla="*/ 318 w 363"/>
                <a:gd name="T11" fmla="*/ 0 h 91"/>
                <a:gd name="T12" fmla="*/ 91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91" y="0"/>
                  </a:moveTo>
                  <a:lnTo>
                    <a:pt x="0" y="45"/>
                  </a:lnTo>
                  <a:lnTo>
                    <a:pt x="45" y="91"/>
                  </a:lnTo>
                  <a:lnTo>
                    <a:pt x="272" y="91"/>
                  </a:lnTo>
                  <a:lnTo>
                    <a:pt x="363" y="45"/>
                  </a:lnTo>
                  <a:lnTo>
                    <a:pt x="318" y="0"/>
                  </a:lnTo>
                  <a:lnTo>
                    <a:pt x="91" y="0"/>
                  </a:lnTo>
                  <a:close/>
                </a:path>
              </a:pathLst>
            </a:custGeom>
            <a:gradFill rotWithShape="1">
              <a:gsLst>
                <a:gs pos="0">
                  <a:srgbClr val="A603AB"/>
                </a:gs>
                <a:gs pos="12000">
                  <a:srgbClr val="E81766"/>
                </a:gs>
                <a:gs pos="27000">
                  <a:srgbClr val="EE3F17"/>
                </a:gs>
                <a:gs pos="48000">
                  <a:srgbClr val="FFFF00"/>
                </a:gs>
                <a:gs pos="64999">
                  <a:srgbClr val="1A8D48"/>
                </a:gs>
                <a:gs pos="78999">
                  <a:srgbClr val="0819FB"/>
                </a:gs>
                <a:gs pos="100000">
                  <a:srgbClr val="A603AB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0110" name="Group 3726">
            <a:extLst>
              <a:ext uri="{FF2B5EF4-FFF2-40B4-BE49-F238E27FC236}">
                <a16:creationId xmlns:a16="http://schemas.microsoft.com/office/drawing/2014/main" id="{6A98DF19-3C43-46ED-90F8-4E7FCF2F0ECF}"/>
              </a:ext>
            </a:extLst>
          </p:cNvPr>
          <p:cNvGrpSpPr>
            <a:grpSpLocks/>
          </p:cNvGrpSpPr>
          <p:nvPr/>
        </p:nvGrpSpPr>
        <p:grpSpPr bwMode="auto">
          <a:xfrm>
            <a:off x="3297238" y="2565400"/>
            <a:ext cx="269875" cy="431800"/>
            <a:chOff x="2101" y="981"/>
            <a:chExt cx="170" cy="272"/>
          </a:xfrm>
        </p:grpSpPr>
        <p:sp>
          <p:nvSpPr>
            <p:cNvPr id="20111" name="Freeform 3727">
              <a:extLst>
                <a:ext uri="{FF2B5EF4-FFF2-40B4-BE49-F238E27FC236}">
                  <a16:creationId xmlns:a16="http://schemas.microsoft.com/office/drawing/2014/main" id="{BEB74DD8-334D-4D8D-AC1B-2C923F838565}"/>
                </a:ext>
              </a:extLst>
            </p:cNvPr>
            <p:cNvSpPr>
              <a:spLocks/>
            </p:cNvSpPr>
            <p:nvPr/>
          </p:nvSpPr>
          <p:spPr bwMode="auto">
            <a:xfrm>
              <a:off x="2121" y="981"/>
              <a:ext cx="129" cy="34"/>
            </a:xfrm>
            <a:custGeom>
              <a:avLst/>
              <a:gdLst>
                <a:gd name="T0" fmla="*/ 45 w 363"/>
                <a:gd name="T1" fmla="*/ 0 h 91"/>
                <a:gd name="T2" fmla="*/ 0 w 363"/>
                <a:gd name="T3" fmla="*/ 46 h 91"/>
                <a:gd name="T4" fmla="*/ 45 w 363"/>
                <a:gd name="T5" fmla="*/ 91 h 91"/>
                <a:gd name="T6" fmla="*/ 318 w 363"/>
                <a:gd name="T7" fmla="*/ 91 h 91"/>
                <a:gd name="T8" fmla="*/ 363 w 363"/>
                <a:gd name="T9" fmla="*/ 46 h 91"/>
                <a:gd name="T10" fmla="*/ 318 w 363"/>
                <a:gd name="T11" fmla="*/ 0 h 91"/>
                <a:gd name="T12" fmla="*/ 45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45" y="0"/>
                  </a:moveTo>
                  <a:lnTo>
                    <a:pt x="0" y="46"/>
                  </a:lnTo>
                  <a:lnTo>
                    <a:pt x="45" y="91"/>
                  </a:lnTo>
                  <a:lnTo>
                    <a:pt x="318" y="91"/>
                  </a:lnTo>
                  <a:lnTo>
                    <a:pt x="363" y="46"/>
                  </a:lnTo>
                  <a:lnTo>
                    <a:pt x="318" y="0"/>
                  </a:lnTo>
                  <a:lnTo>
                    <a:pt x="45" y="0"/>
                  </a:lnTo>
                  <a:close/>
                </a:path>
              </a:pathLst>
            </a:custGeom>
            <a:gradFill rotWithShape="1">
              <a:gsLst>
                <a:gs pos="0">
                  <a:srgbClr val="A603AB"/>
                </a:gs>
                <a:gs pos="12000">
                  <a:srgbClr val="E81766"/>
                </a:gs>
                <a:gs pos="27000">
                  <a:srgbClr val="EE3F17"/>
                </a:gs>
                <a:gs pos="48000">
                  <a:srgbClr val="FFFF00"/>
                </a:gs>
                <a:gs pos="64999">
                  <a:srgbClr val="1A8D48"/>
                </a:gs>
                <a:gs pos="78999">
                  <a:srgbClr val="0819FB"/>
                </a:gs>
                <a:gs pos="100000">
                  <a:srgbClr val="A603AB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112" name="Freeform 3728">
              <a:extLst>
                <a:ext uri="{FF2B5EF4-FFF2-40B4-BE49-F238E27FC236}">
                  <a16:creationId xmlns:a16="http://schemas.microsoft.com/office/drawing/2014/main" id="{12E7F327-E3F0-40C2-B32A-8F6DF6DB61E1}"/>
                </a:ext>
              </a:extLst>
            </p:cNvPr>
            <p:cNvSpPr>
              <a:spLocks/>
            </p:cNvSpPr>
            <p:nvPr/>
          </p:nvSpPr>
          <p:spPr bwMode="auto">
            <a:xfrm>
              <a:off x="2121" y="1100"/>
              <a:ext cx="129" cy="34"/>
            </a:xfrm>
            <a:custGeom>
              <a:avLst/>
              <a:gdLst>
                <a:gd name="T0" fmla="*/ 45 w 363"/>
                <a:gd name="T1" fmla="*/ 0 h 91"/>
                <a:gd name="T2" fmla="*/ 0 w 363"/>
                <a:gd name="T3" fmla="*/ 46 h 91"/>
                <a:gd name="T4" fmla="*/ 45 w 363"/>
                <a:gd name="T5" fmla="*/ 91 h 91"/>
                <a:gd name="T6" fmla="*/ 318 w 363"/>
                <a:gd name="T7" fmla="*/ 91 h 91"/>
                <a:gd name="T8" fmla="*/ 363 w 363"/>
                <a:gd name="T9" fmla="*/ 46 h 91"/>
                <a:gd name="T10" fmla="*/ 318 w 363"/>
                <a:gd name="T11" fmla="*/ 0 h 91"/>
                <a:gd name="T12" fmla="*/ 45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45" y="0"/>
                  </a:moveTo>
                  <a:lnTo>
                    <a:pt x="0" y="46"/>
                  </a:lnTo>
                  <a:lnTo>
                    <a:pt x="45" y="91"/>
                  </a:lnTo>
                  <a:lnTo>
                    <a:pt x="318" y="91"/>
                  </a:lnTo>
                  <a:lnTo>
                    <a:pt x="363" y="46"/>
                  </a:lnTo>
                  <a:lnTo>
                    <a:pt x="318" y="0"/>
                  </a:lnTo>
                  <a:lnTo>
                    <a:pt x="45" y="0"/>
                  </a:lnTo>
                  <a:close/>
                </a:path>
              </a:pathLst>
            </a:custGeom>
            <a:gradFill rotWithShape="1">
              <a:gsLst>
                <a:gs pos="0">
                  <a:srgbClr val="A603AB"/>
                </a:gs>
                <a:gs pos="12000">
                  <a:srgbClr val="E81766"/>
                </a:gs>
                <a:gs pos="27000">
                  <a:srgbClr val="EE3F17"/>
                </a:gs>
                <a:gs pos="48000">
                  <a:srgbClr val="FFFF00"/>
                </a:gs>
                <a:gs pos="64999">
                  <a:srgbClr val="1A8D48"/>
                </a:gs>
                <a:gs pos="78999">
                  <a:srgbClr val="0819FB"/>
                </a:gs>
                <a:gs pos="100000">
                  <a:srgbClr val="A603AB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113" name="Freeform 3729">
              <a:extLst>
                <a:ext uri="{FF2B5EF4-FFF2-40B4-BE49-F238E27FC236}">
                  <a16:creationId xmlns:a16="http://schemas.microsoft.com/office/drawing/2014/main" id="{1B41044E-254A-440B-A6AD-2FD1D33A73F4}"/>
                </a:ext>
              </a:extLst>
            </p:cNvPr>
            <p:cNvSpPr>
              <a:spLocks/>
            </p:cNvSpPr>
            <p:nvPr/>
          </p:nvSpPr>
          <p:spPr bwMode="auto">
            <a:xfrm>
              <a:off x="2121" y="1219"/>
              <a:ext cx="129" cy="34"/>
            </a:xfrm>
            <a:custGeom>
              <a:avLst/>
              <a:gdLst>
                <a:gd name="T0" fmla="*/ 45 w 363"/>
                <a:gd name="T1" fmla="*/ 0 h 91"/>
                <a:gd name="T2" fmla="*/ 0 w 363"/>
                <a:gd name="T3" fmla="*/ 46 h 91"/>
                <a:gd name="T4" fmla="*/ 45 w 363"/>
                <a:gd name="T5" fmla="*/ 91 h 91"/>
                <a:gd name="T6" fmla="*/ 318 w 363"/>
                <a:gd name="T7" fmla="*/ 91 h 91"/>
                <a:gd name="T8" fmla="*/ 363 w 363"/>
                <a:gd name="T9" fmla="*/ 46 h 91"/>
                <a:gd name="T10" fmla="*/ 318 w 363"/>
                <a:gd name="T11" fmla="*/ 0 h 91"/>
                <a:gd name="T12" fmla="*/ 45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45" y="0"/>
                  </a:moveTo>
                  <a:lnTo>
                    <a:pt x="0" y="46"/>
                  </a:lnTo>
                  <a:lnTo>
                    <a:pt x="45" y="91"/>
                  </a:lnTo>
                  <a:lnTo>
                    <a:pt x="318" y="91"/>
                  </a:lnTo>
                  <a:lnTo>
                    <a:pt x="363" y="46"/>
                  </a:lnTo>
                  <a:lnTo>
                    <a:pt x="318" y="0"/>
                  </a:lnTo>
                  <a:lnTo>
                    <a:pt x="45" y="0"/>
                  </a:lnTo>
                  <a:close/>
                </a:path>
              </a:pathLst>
            </a:custGeom>
            <a:gradFill rotWithShape="1">
              <a:gsLst>
                <a:gs pos="0">
                  <a:srgbClr val="A603AB"/>
                </a:gs>
                <a:gs pos="12000">
                  <a:srgbClr val="E81766"/>
                </a:gs>
                <a:gs pos="27000">
                  <a:srgbClr val="EE3F17"/>
                </a:gs>
                <a:gs pos="48000">
                  <a:srgbClr val="FFFF00"/>
                </a:gs>
                <a:gs pos="64999">
                  <a:srgbClr val="1A8D48"/>
                </a:gs>
                <a:gs pos="78999">
                  <a:srgbClr val="0819FB"/>
                </a:gs>
                <a:gs pos="100000">
                  <a:srgbClr val="A603AB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114" name="Freeform 3730">
              <a:extLst>
                <a:ext uri="{FF2B5EF4-FFF2-40B4-BE49-F238E27FC236}">
                  <a16:creationId xmlns:a16="http://schemas.microsoft.com/office/drawing/2014/main" id="{8988A68E-5E2F-4F57-9A3B-8A739DAC8A6B}"/>
                </a:ext>
              </a:extLst>
            </p:cNvPr>
            <p:cNvSpPr>
              <a:spLocks/>
            </p:cNvSpPr>
            <p:nvPr/>
          </p:nvSpPr>
          <p:spPr bwMode="auto">
            <a:xfrm>
              <a:off x="2101" y="1124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gradFill rotWithShape="1">
              <a:gsLst>
                <a:gs pos="0">
                  <a:srgbClr val="A603AB"/>
                </a:gs>
                <a:gs pos="12000">
                  <a:srgbClr val="E81766"/>
                </a:gs>
                <a:gs pos="27000">
                  <a:srgbClr val="EE3F17"/>
                </a:gs>
                <a:gs pos="48000">
                  <a:srgbClr val="FFFF00"/>
                </a:gs>
                <a:gs pos="64999">
                  <a:srgbClr val="1A8D48"/>
                </a:gs>
                <a:gs pos="78999">
                  <a:srgbClr val="0819FB"/>
                </a:gs>
                <a:gs pos="100000">
                  <a:srgbClr val="A603AB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115" name="Freeform 3731">
              <a:extLst>
                <a:ext uri="{FF2B5EF4-FFF2-40B4-BE49-F238E27FC236}">
                  <a16:creationId xmlns:a16="http://schemas.microsoft.com/office/drawing/2014/main" id="{FBCC8DC3-1B17-433B-A89E-755FB962DD9A}"/>
                </a:ext>
              </a:extLst>
            </p:cNvPr>
            <p:cNvSpPr>
              <a:spLocks/>
            </p:cNvSpPr>
            <p:nvPr/>
          </p:nvSpPr>
          <p:spPr bwMode="auto">
            <a:xfrm>
              <a:off x="2237" y="1124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gradFill rotWithShape="1">
              <a:gsLst>
                <a:gs pos="0">
                  <a:srgbClr val="A603AB"/>
                </a:gs>
                <a:gs pos="12000">
                  <a:srgbClr val="E81766"/>
                </a:gs>
                <a:gs pos="27000">
                  <a:srgbClr val="EE3F17"/>
                </a:gs>
                <a:gs pos="48000">
                  <a:srgbClr val="FFFF00"/>
                </a:gs>
                <a:gs pos="64999">
                  <a:srgbClr val="1A8D48"/>
                </a:gs>
                <a:gs pos="78999">
                  <a:srgbClr val="0819FB"/>
                </a:gs>
                <a:gs pos="100000">
                  <a:srgbClr val="A603AB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116" name="Freeform 3732">
              <a:extLst>
                <a:ext uri="{FF2B5EF4-FFF2-40B4-BE49-F238E27FC236}">
                  <a16:creationId xmlns:a16="http://schemas.microsoft.com/office/drawing/2014/main" id="{D51D9406-2E43-469C-9D01-06707728CFBC}"/>
                </a:ext>
              </a:extLst>
            </p:cNvPr>
            <p:cNvSpPr>
              <a:spLocks/>
            </p:cNvSpPr>
            <p:nvPr/>
          </p:nvSpPr>
          <p:spPr bwMode="auto">
            <a:xfrm>
              <a:off x="2101" y="1002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gradFill rotWithShape="1">
              <a:gsLst>
                <a:gs pos="0">
                  <a:srgbClr val="A603AB"/>
                </a:gs>
                <a:gs pos="12000">
                  <a:srgbClr val="E81766"/>
                </a:gs>
                <a:gs pos="27000">
                  <a:srgbClr val="EE3F17"/>
                </a:gs>
                <a:gs pos="48000">
                  <a:srgbClr val="FFFF00"/>
                </a:gs>
                <a:gs pos="64999">
                  <a:srgbClr val="1A8D48"/>
                </a:gs>
                <a:gs pos="78999">
                  <a:srgbClr val="0819FB"/>
                </a:gs>
                <a:gs pos="100000">
                  <a:srgbClr val="A603AB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0117" name="Group 3733">
            <a:extLst>
              <a:ext uri="{FF2B5EF4-FFF2-40B4-BE49-F238E27FC236}">
                <a16:creationId xmlns:a16="http://schemas.microsoft.com/office/drawing/2014/main" id="{B05F7CAF-1CEB-4C85-9331-2A30CC0CC1A5}"/>
              </a:ext>
            </a:extLst>
          </p:cNvPr>
          <p:cNvGrpSpPr>
            <a:grpSpLocks/>
          </p:cNvGrpSpPr>
          <p:nvPr/>
        </p:nvGrpSpPr>
        <p:grpSpPr bwMode="auto">
          <a:xfrm>
            <a:off x="7435850" y="2565400"/>
            <a:ext cx="304800" cy="431800"/>
            <a:chOff x="4708" y="981"/>
            <a:chExt cx="192" cy="272"/>
          </a:xfrm>
        </p:grpSpPr>
        <p:sp>
          <p:nvSpPr>
            <p:cNvPr id="20118" name="Freeform 3734">
              <a:extLst>
                <a:ext uri="{FF2B5EF4-FFF2-40B4-BE49-F238E27FC236}">
                  <a16:creationId xmlns:a16="http://schemas.microsoft.com/office/drawing/2014/main" id="{66CD7CA5-4877-425E-B32E-717A81BAF244}"/>
                </a:ext>
              </a:extLst>
            </p:cNvPr>
            <p:cNvSpPr>
              <a:spLocks/>
            </p:cNvSpPr>
            <p:nvPr/>
          </p:nvSpPr>
          <p:spPr bwMode="auto">
            <a:xfrm>
              <a:off x="4708" y="1124"/>
              <a:ext cx="58" cy="108"/>
            </a:xfrm>
            <a:custGeom>
              <a:avLst/>
              <a:gdLst>
                <a:gd name="T0" fmla="*/ 0 w 226"/>
                <a:gd name="T1" fmla="*/ 363 h 408"/>
                <a:gd name="T2" fmla="*/ 45 w 226"/>
                <a:gd name="T3" fmla="*/ 408 h 408"/>
                <a:gd name="T4" fmla="*/ 136 w 226"/>
                <a:gd name="T5" fmla="*/ 363 h 408"/>
                <a:gd name="T6" fmla="*/ 226 w 226"/>
                <a:gd name="T7" fmla="*/ 46 h 408"/>
                <a:gd name="T8" fmla="*/ 181 w 226"/>
                <a:gd name="T9" fmla="*/ 0 h 408"/>
                <a:gd name="T10" fmla="*/ 90 w 226"/>
                <a:gd name="T11" fmla="*/ 46 h 408"/>
                <a:gd name="T12" fmla="*/ 0 w 226"/>
                <a:gd name="T13" fmla="*/ 363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6" h="408">
                  <a:moveTo>
                    <a:pt x="0" y="363"/>
                  </a:moveTo>
                  <a:lnTo>
                    <a:pt x="45" y="408"/>
                  </a:lnTo>
                  <a:lnTo>
                    <a:pt x="136" y="363"/>
                  </a:lnTo>
                  <a:lnTo>
                    <a:pt x="226" y="46"/>
                  </a:lnTo>
                  <a:lnTo>
                    <a:pt x="181" y="0"/>
                  </a:lnTo>
                  <a:lnTo>
                    <a:pt x="90" y="46"/>
                  </a:lnTo>
                  <a:lnTo>
                    <a:pt x="0" y="363"/>
                  </a:lnTo>
                  <a:close/>
                </a:path>
              </a:pathLst>
            </a:custGeom>
            <a:gradFill rotWithShape="1">
              <a:gsLst>
                <a:gs pos="0">
                  <a:srgbClr val="A603AB"/>
                </a:gs>
                <a:gs pos="12000">
                  <a:srgbClr val="E81766"/>
                </a:gs>
                <a:gs pos="27000">
                  <a:srgbClr val="EE3F17"/>
                </a:gs>
                <a:gs pos="48000">
                  <a:srgbClr val="FFFF00"/>
                </a:gs>
                <a:gs pos="64999">
                  <a:srgbClr val="1A8D48"/>
                </a:gs>
                <a:gs pos="78999">
                  <a:srgbClr val="0819FB"/>
                </a:gs>
                <a:gs pos="100000">
                  <a:srgbClr val="A603AB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119" name="Freeform 3735">
              <a:extLst>
                <a:ext uri="{FF2B5EF4-FFF2-40B4-BE49-F238E27FC236}">
                  <a16:creationId xmlns:a16="http://schemas.microsoft.com/office/drawing/2014/main" id="{E2601DC6-22FB-42D5-8B5C-186F0A171083}"/>
                </a:ext>
              </a:extLst>
            </p:cNvPr>
            <p:cNvSpPr>
              <a:spLocks/>
            </p:cNvSpPr>
            <p:nvPr/>
          </p:nvSpPr>
          <p:spPr bwMode="auto">
            <a:xfrm>
              <a:off x="4744" y="1002"/>
              <a:ext cx="57" cy="108"/>
            </a:xfrm>
            <a:custGeom>
              <a:avLst/>
              <a:gdLst>
                <a:gd name="T0" fmla="*/ 0 w 226"/>
                <a:gd name="T1" fmla="*/ 363 h 408"/>
                <a:gd name="T2" fmla="*/ 45 w 226"/>
                <a:gd name="T3" fmla="*/ 408 h 408"/>
                <a:gd name="T4" fmla="*/ 136 w 226"/>
                <a:gd name="T5" fmla="*/ 363 h 408"/>
                <a:gd name="T6" fmla="*/ 226 w 226"/>
                <a:gd name="T7" fmla="*/ 46 h 408"/>
                <a:gd name="T8" fmla="*/ 181 w 226"/>
                <a:gd name="T9" fmla="*/ 0 h 408"/>
                <a:gd name="T10" fmla="*/ 90 w 226"/>
                <a:gd name="T11" fmla="*/ 46 h 408"/>
                <a:gd name="T12" fmla="*/ 0 w 226"/>
                <a:gd name="T13" fmla="*/ 363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6" h="408">
                  <a:moveTo>
                    <a:pt x="0" y="363"/>
                  </a:moveTo>
                  <a:lnTo>
                    <a:pt x="45" y="408"/>
                  </a:lnTo>
                  <a:lnTo>
                    <a:pt x="136" y="363"/>
                  </a:lnTo>
                  <a:lnTo>
                    <a:pt x="226" y="46"/>
                  </a:lnTo>
                  <a:lnTo>
                    <a:pt x="181" y="0"/>
                  </a:lnTo>
                  <a:lnTo>
                    <a:pt x="90" y="46"/>
                  </a:lnTo>
                  <a:lnTo>
                    <a:pt x="0" y="363"/>
                  </a:lnTo>
                  <a:close/>
                </a:path>
              </a:pathLst>
            </a:custGeom>
            <a:gradFill rotWithShape="1">
              <a:gsLst>
                <a:gs pos="0">
                  <a:srgbClr val="A603AB"/>
                </a:gs>
                <a:gs pos="12000">
                  <a:srgbClr val="E81766"/>
                </a:gs>
                <a:gs pos="27000">
                  <a:srgbClr val="EE3F17"/>
                </a:gs>
                <a:gs pos="48000">
                  <a:srgbClr val="FFFF00"/>
                </a:gs>
                <a:gs pos="64999">
                  <a:srgbClr val="1A8D48"/>
                </a:gs>
                <a:gs pos="78999">
                  <a:srgbClr val="0819FB"/>
                </a:gs>
                <a:gs pos="100000">
                  <a:srgbClr val="A603AB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120" name="Freeform 3736">
              <a:extLst>
                <a:ext uri="{FF2B5EF4-FFF2-40B4-BE49-F238E27FC236}">
                  <a16:creationId xmlns:a16="http://schemas.microsoft.com/office/drawing/2014/main" id="{51885324-43FE-4028-9DD0-1F246682A4EB}"/>
                </a:ext>
              </a:extLst>
            </p:cNvPr>
            <p:cNvSpPr>
              <a:spLocks/>
            </p:cNvSpPr>
            <p:nvPr/>
          </p:nvSpPr>
          <p:spPr bwMode="auto">
            <a:xfrm>
              <a:off x="4816" y="1124"/>
              <a:ext cx="59" cy="108"/>
            </a:xfrm>
            <a:custGeom>
              <a:avLst/>
              <a:gdLst>
                <a:gd name="T0" fmla="*/ 0 w 226"/>
                <a:gd name="T1" fmla="*/ 363 h 408"/>
                <a:gd name="T2" fmla="*/ 45 w 226"/>
                <a:gd name="T3" fmla="*/ 408 h 408"/>
                <a:gd name="T4" fmla="*/ 136 w 226"/>
                <a:gd name="T5" fmla="*/ 363 h 408"/>
                <a:gd name="T6" fmla="*/ 226 w 226"/>
                <a:gd name="T7" fmla="*/ 46 h 408"/>
                <a:gd name="T8" fmla="*/ 181 w 226"/>
                <a:gd name="T9" fmla="*/ 0 h 408"/>
                <a:gd name="T10" fmla="*/ 90 w 226"/>
                <a:gd name="T11" fmla="*/ 46 h 408"/>
                <a:gd name="T12" fmla="*/ 0 w 226"/>
                <a:gd name="T13" fmla="*/ 363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6" h="408">
                  <a:moveTo>
                    <a:pt x="0" y="363"/>
                  </a:moveTo>
                  <a:lnTo>
                    <a:pt x="45" y="408"/>
                  </a:lnTo>
                  <a:lnTo>
                    <a:pt x="136" y="363"/>
                  </a:lnTo>
                  <a:lnTo>
                    <a:pt x="226" y="46"/>
                  </a:lnTo>
                  <a:lnTo>
                    <a:pt x="181" y="0"/>
                  </a:lnTo>
                  <a:lnTo>
                    <a:pt x="90" y="46"/>
                  </a:lnTo>
                  <a:lnTo>
                    <a:pt x="0" y="363"/>
                  </a:lnTo>
                  <a:close/>
                </a:path>
              </a:pathLst>
            </a:custGeom>
            <a:gradFill rotWithShape="1">
              <a:gsLst>
                <a:gs pos="0">
                  <a:srgbClr val="A603AB"/>
                </a:gs>
                <a:gs pos="12000">
                  <a:srgbClr val="E81766"/>
                </a:gs>
                <a:gs pos="27000">
                  <a:srgbClr val="EE3F17"/>
                </a:gs>
                <a:gs pos="48000">
                  <a:srgbClr val="FFFF00"/>
                </a:gs>
                <a:gs pos="64999">
                  <a:srgbClr val="1A8D48"/>
                </a:gs>
                <a:gs pos="78999">
                  <a:srgbClr val="0819FB"/>
                </a:gs>
                <a:gs pos="100000">
                  <a:srgbClr val="A603AB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121" name="Freeform 3737">
              <a:extLst>
                <a:ext uri="{FF2B5EF4-FFF2-40B4-BE49-F238E27FC236}">
                  <a16:creationId xmlns:a16="http://schemas.microsoft.com/office/drawing/2014/main" id="{63912C55-3F82-4D0F-A70E-31A2D8A17208}"/>
                </a:ext>
              </a:extLst>
            </p:cNvPr>
            <p:cNvSpPr>
              <a:spLocks/>
            </p:cNvSpPr>
            <p:nvPr/>
          </p:nvSpPr>
          <p:spPr bwMode="auto">
            <a:xfrm>
              <a:off x="4759" y="1103"/>
              <a:ext cx="100" cy="28"/>
            </a:xfrm>
            <a:custGeom>
              <a:avLst/>
              <a:gdLst>
                <a:gd name="T0" fmla="*/ 91 w 363"/>
                <a:gd name="T1" fmla="*/ 0 h 91"/>
                <a:gd name="T2" fmla="*/ 0 w 363"/>
                <a:gd name="T3" fmla="*/ 45 h 91"/>
                <a:gd name="T4" fmla="*/ 45 w 363"/>
                <a:gd name="T5" fmla="*/ 91 h 91"/>
                <a:gd name="T6" fmla="*/ 272 w 363"/>
                <a:gd name="T7" fmla="*/ 91 h 91"/>
                <a:gd name="T8" fmla="*/ 363 w 363"/>
                <a:gd name="T9" fmla="*/ 45 h 91"/>
                <a:gd name="T10" fmla="*/ 318 w 363"/>
                <a:gd name="T11" fmla="*/ 0 h 91"/>
                <a:gd name="T12" fmla="*/ 91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91" y="0"/>
                  </a:moveTo>
                  <a:lnTo>
                    <a:pt x="0" y="45"/>
                  </a:lnTo>
                  <a:lnTo>
                    <a:pt x="45" y="91"/>
                  </a:lnTo>
                  <a:lnTo>
                    <a:pt x="272" y="91"/>
                  </a:lnTo>
                  <a:lnTo>
                    <a:pt x="363" y="45"/>
                  </a:lnTo>
                  <a:lnTo>
                    <a:pt x="318" y="0"/>
                  </a:lnTo>
                  <a:lnTo>
                    <a:pt x="91" y="0"/>
                  </a:lnTo>
                  <a:close/>
                </a:path>
              </a:pathLst>
            </a:custGeom>
            <a:gradFill rotWithShape="1">
              <a:gsLst>
                <a:gs pos="0">
                  <a:srgbClr val="A603AB"/>
                </a:gs>
                <a:gs pos="12000">
                  <a:srgbClr val="E81766"/>
                </a:gs>
                <a:gs pos="27000">
                  <a:srgbClr val="EE3F17"/>
                </a:gs>
                <a:gs pos="48000">
                  <a:srgbClr val="FFFF00"/>
                </a:gs>
                <a:gs pos="64999">
                  <a:srgbClr val="1A8D48"/>
                </a:gs>
                <a:gs pos="78999">
                  <a:srgbClr val="0819FB"/>
                </a:gs>
                <a:gs pos="100000">
                  <a:srgbClr val="A603AB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122" name="Freeform 3738">
              <a:extLst>
                <a:ext uri="{FF2B5EF4-FFF2-40B4-BE49-F238E27FC236}">
                  <a16:creationId xmlns:a16="http://schemas.microsoft.com/office/drawing/2014/main" id="{086FFDFE-192C-4EB3-8780-E625E4685DED}"/>
                </a:ext>
              </a:extLst>
            </p:cNvPr>
            <p:cNvSpPr>
              <a:spLocks/>
            </p:cNvSpPr>
            <p:nvPr/>
          </p:nvSpPr>
          <p:spPr bwMode="auto">
            <a:xfrm>
              <a:off x="4719" y="1226"/>
              <a:ext cx="99" cy="27"/>
            </a:xfrm>
            <a:custGeom>
              <a:avLst/>
              <a:gdLst>
                <a:gd name="T0" fmla="*/ 91 w 363"/>
                <a:gd name="T1" fmla="*/ 0 h 91"/>
                <a:gd name="T2" fmla="*/ 0 w 363"/>
                <a:gd name="T3" fmla="*/ 45 h 91"/>
                <a:gd name="T4" fmla="*/ 45 w 363"/>
                <a:gd name="T5" fmla="*/ 91 h 91"/>
                <a:gd name="T6" fmla="*/ 272 w 363"/>
                <a:gd name="T7" fmla="*/ 91 h 91"/>
                <a:gd name="T8" fmla="*/ 363 w 363"/>
                <a:gd name="T9" fmla="*/ 45 h 91"/>
                <a:gd name="T10" fmla="*/ 318 w 363"/>
                <a:gd name="T11" fmla="*/ 0 h 91"/>
                <a:gd name="T12" fmla="*/ 91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91" y="0"/>
                  </a:moveTo>
                  <a:lnTo>
                    <a:pt x="0" y="45"/>
                  </a:lnTo>
                  <a:lnTo>
                    <a:pt x="45" y="91"/>
                  </a:lnTo>
                  <a:lnTo>
                    <a:pt x="272" y="91"/>
                  </a:lnTo>
                  <a:lnTo>
                    <a:pt x="363" y="45"/>
                  </a:lnTo>
                  <a:lnTo>
                    <a:pt x="318" y="0"/>
                  </a:lnTo>
                  <a:lnTo>
                    <a:pt x="91" y="0"/>
                  </a:lnTo>
                  <a:close/>
                </a:path>
              </a:pathLst>
            </a:custGeom>
            <a:gradFill rotWithShape="1">
              <a:gsLst>
                <a:gs pos="0">
                  <a:srgbClr val="A603AB"/>
                </a:gs>
                <a:gs pos="12000">
                  <a:srgbClr val="E81766"/>
                </a:gs>
                <a:gs pos="27000">
                  <a:srgbClr val="EE3F17"/>
                </a:gs>
                <a:gs pos="48000">
                  <a:srgbClr val="FFFF00"/>
                </a:gs>
                <a:gs pos="64999">
                  <a:srgbClr val="1A8D48"/>
                </a:gs>
                <a:gs pos="78999">
                  <a:srgbClr val="0819FB"/>
                </a:gs>
                <a:gs pos="100000">
                  <a:srgbClr val="A603AB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123" name="Freeform 3739">
              <a:extLst>
                <a:ext uri="{FF2B5EF4-FFF2-40B4-BE49-F238E27FC236}">
                  <a16:creationId xmlns:a16="http://schemas.microsoft.com/office/drawing/2014/main" id="{0986EA2E-5819-4486-8FC9-8FCEEABB9214}"/>
                </a:ext>
              </a:extLst>
            </p:cNvPr>
            <p:cNvSpPr>
              <a:spLocks/>
            </p:cNvSpPr>
            <p:nvPr/>
          </p:nvSpPr>
          <p:spPr bwMode="auto">
            <a:xfrm>
              <a:off x="4800" y="981"/>
              <a:ext cx="100" cy="27"/>
            </a:xfrm>
            <a:custGeom>
              <a:avLst/>
              <a:gdLst>
                <a:gd name="T0" fmla="*/ 91 w 363"/>
                <a:gd name="T1" fmla="*/ 0 h 91"/>
                <a:gd name="T2" fmla="*/ 0 w 363"/>
                <a:gd name="T3" fmla="*/ 45 h 91"/>
                <a:gd name="T4" fmla="*/ 45 w 363"/>
                <a:gd name="T5" fmla="*/ 91 h 91"/>
                <a:gd name="T6" fmla="*/ 272 w 363"/>
                <a:gd name="T7" fmla="*/ 91 h 91"/>
                <a:gd name="T8" fmla="*/ 363 w 363"/>
                <a:gd name="T9" fmla="*/ 45 h 91"/>
                <a:gd name="T10" fmla="*/ 318 w 363"/>
                <a:gd name="T11" fmla="*/ 0 h 91"/>
                <a:gd name="T12" fmla="*/ 91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91" y="0"/>
                  </a:moveTo>
                  <a:lnTo>
                    <a:pt x="0" y="45"/>
                  </a:lnTo>
                  <a:lnTo>
                    <a:pt x="45" y="91"/>
                  </a:lnTo>
                  <a:lnTo>
                    <a:pt x="272" y="91"/>
                  </a:lnTo>
                  <a:lnTo>
                    <a:pt x="363" y="45"/>
                  </a:lnTo>
                  <a:lnTo>
                    <a:pt x="318" y="0"/>
                  </a:lnTo>
                  <a:lnTo>
                    <a:pt x="91" y="0"/>
                  </a:lnTo>
                  <a:close/>
                </a:path>
              </a:pathLst>
            </a:custGeom>
            <a:gradFill rotWithShape="1">
              <a:gsLst>
                <a:gs pos="0">
                  <a:srgbClr val="A603AB"/>
                </a:gs>
                <a:gs pos="12000">
                  <a:srgbClr val="E81766"/>
                </a:gs>
                <a:gs pos="27000">
                  <a:srgbClr val="EE3F17"/>
                </a:gs>
                <a:gs pos="48000">
                  <a:srgbClr val="FFFF00"/>
                </a:gs>
                <a:gs pos="64999">
                  <a:srgbClr val="1A8D48"/>
                </a:gs>
                <a:gs pos="78999">
                  <a:srgbClr val="0819FB"/>
                </a:gs>
                <a:gs pos="100000">
                  <a:srgbClr val="A603AB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0124" name="Group 3740">
            <a:extLst>
              <a:ext uri="{FF2B5EF4-FFF2-40B4-BE49-F238E27FC236}">
                <a16:creationId xmlns:a16="http://schemas.microsoft.com/office/drawing/2014/main" id="{A52043F4-03B2-4A99-A366-21644C5C02F9}"/>
              </a:ext>
            </a:extLst>
          </p:cNvPr>
          <p:cNvGrpSpPr>
            <a:grpSpLocks/>
          </p:cNvGrpSpPr>
          <p:nvPr/>
        </p:nvGrpSpPr>
        <p:grpSpPr bwMode="auto">
          <a:xfrm>
            <a:off x="3652838" y="2565400"/>
            <a:ext cx="238125" cy="398463"/>
            <a:chOff x="2325" y="981"/>
            <a:chExt cx="150" cy="251"/>
          </a:xfrm>
        </p:grpSpPr>
        <p:sp>
          <p:nvSpPr>
            <p:cNvPr id="20125" name="Freeform 3741">
              <a:extLst>
                <a:ext uri="{FF2B5EF4-FFF2-40B4-BE49-F238E27FC236}">
                  <a16:creationId xmlns:a16="http://schemas.microsoft.com/office/drawing/2014/main" id="{13810F78-D2F1-407B-BEBC-33B831641E21}"/>
                </a:ext>
              </a:extLst>
            </p:cNvPr>
            <p:cNvSpPr>
              <a:spLocks/>
            </p:cNvSpPr>
            <p:nvPr/>
          </p:nvSpPr>
          <p:spPr bwMode="auto">
            <a:xfrm>
              <a:off x="2325" y="981"/>
              <a:ext cx="129" cy="34"/>
            </a:xfrm>
            <a:custGeom>
              <a:avLst/>
              <a:gdLst>
                <a:gd name="T0" fmla="*/ 45 w 363"/>
                <a:gd name="T1" fmla="*/ 0 h 91"/>
                <a:gd name="T2" fmla="*/ 0 w 363"/>
                <a:gd name="T3" fmla="*/ 46 h 91"/>
                <a:gd name="T4" fmla="*/ 45 w 363"/>
                <a:gd name="T5" fmla="*/ 91 h 91"/>
                <a:gd name="T6" fmla="*/ 318 w 363"/>
                <a:gd name="T7" fmla="*/ 91 h 91"/>
                <a:gd name="T8" fmla="*/ 363 w 363"/>
                <a:gd name="T9" fmla="*/ 46 h 91"/>
                <a:gd name="T10" fmla="*/ 318 w 363"/>
                <a:gd name="T11" fmla="*/ 0 h 91"/>
                <a:gd name="T12" fmla="*/ 45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45" y="0"/>
                  </a:moveTo>
                  <a:lnTo>
                    <a:pt x="0" y="46"/>
                  </a:lnTo>
                  <a:lnTo>
                    <a:pt x="45" y="91"/>
                  </a:lnTo>
                  <a:lnTo>
                    <a:pt x="318" y="91"/>
                  </a:lnTo>
                  <a:lnTo>
                    <a:pt x="363" y="46"/>
                  </a:lnTo>
                  <a:lnTo>
                    <a:pt x="318" y="0"/>
                  </a:lnTo>
                  <a:lnTo>
                    <a:pt x="45" y="0"/>
                  </a:lnTo>
                  <a:close/>
                </a:path>
              </a:pathLst>
            </a:custGeom>
            <a:gradFill rotWithShape="1">
              <a:gsLst>
                <a:gs pos="0">
                  <a:srgbClr val="A603AB"/>
                </a:gs>
                <a:gs pos="12000">
                  <a:srgbClr val="E81766"/>
                </a:gs>
                <a:gs pos="27000">
                  <a:srgbClr val="EE3F17"/>
                </a:gs>
                <a:gs pos="48000">
                  <a:srgbClr val="FFFF00"/>
                </a:gs>
                <a:gs pos="64999">
                  <a:srgbClr val="1A8D48"/>
                </a:gs>
                <a:gs pos="78999">
                  <a:srgbClr val="0819FB"/>
                </a:gs>
                <a:gs pos="100000">
                  <a:srgbClr val="A603AB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126" name="Freeform 3742">
              <a:extLst>
                <a:ext uri="{FF2B5EF4-FFF2-40B4-BE49-F238E27FC236}">
                  <a16:creationId xmlns:a16="http://schemas.microsoft.com/office/drawing/2014/main" id="{DB461D64-7864-4608-87F8-3E677CEE9C29}"/>
                </a:ext>
              </a:extLst>
            </p:cNvPr>
            <p:cNvSpPr>
              <a:spLocks/>
            </p:cNvSpPr>
            <p:nvPr/>
          </p:nvSpPr>
          <p:spPr bwMode="auto">
            <a:xfrm>
              <a:off x="2441" y="1124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gradFill rotWithShape="1">
              <a:gsLst>
                <a:gs pos="0">
                  <a:srgbClr val="A603AB"/>
                </a:gs>
                <a:gs pos="12000">
                  <a:srgbClr val="E81766"/>
                </a:gs>
                <a:gs pos="27000">
                  <a:srgbClr val="EE3F17"/>
                </a:gs>
                <a:gs pos="48000">
                  <a:srgbClr val="FFFF00"/>
                </a:gs>
                <a:gs pos="64999">
                  <a:srgbClr val="1A8D48"/>
                </a:gs>
                <a:gs pos="78999">
                  <a:srgbClr val="0819FB"/>
                </a:gs>
                <a:gs pos="100000">
                  <a:srgbClr val="A603AB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127" name="Freeform 3743">
              <a:extLst>
                <a:ext uri="{FF2B5EF4-FFF2-40B4-BE49-F238E27FC236}">
                  <a16:creationId xmlns:a16="http://schemas.microsoft.com/office/drawing/2014/main" id="{6B733459-BE0F-4A5C-A74B-478CBE7FDA62}"/>
                </a:ext>
              </a:extLst>
            </p:cNvPr>
            <p:cNvSpPr>
              <a:spLocks/>
            </p:cNvSpPr>
            <p:nvPr/>
          </p:nvSpPr>
          <p:spPr bwMode="auto">
            <a:xfrm>
              <a:off x="2441" y="1002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gradFill rotWithShape="1">
              <a:gsLst>
                <a:gs pos="0">
                  <a:srgbClr val="A603AB"/>
                </a:gs>
                <a:gs pos="12000">
                  <a:srgbClr val="E81766"/>
                </a:gs>
                <a:gs pos="27000">
                  <a:srgbClr val="EE3F17"/>
                </a:gs>
                <a:gs pos="48000">
                  <a:srgbClr val="FFFF00"/>
                </a:gs>
                <a:gs pos="64999">
                  <a:srgbClr val="1A8D48"/>
                </a:gs>
                <a:gs pos="78999">
                  <a:srgbClr val="0819FB"/>
                </a:gs>
                <a:gs pos="100000">
                  <a:srgbClr val="A603AB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0128" name="Group 3744">
            <a:extLst>
              <a:ext uri="{FF2B5EF4-FFF2-40B4-BE49-F238E27FC236}">
                <a16:creationId xmlns:a16="http://schemas.microsoft.com/office/drawing/2014/main" id="{9D6D4827-BC76-4A47-8147-04D5F973354B}"/>
              </a:ext>
            </a:extLst>
          </p:cNvPr>
          <p:cNvGrpSpPr>
            <a:grpSpLocks/>
          </p:cNvGrpSpPr>
          <p:nvPr/>
        </p:nvGrpSpPr>
        <p:grpSpPr bwMode="auto">
          <a:xfrm>
            <a:off x="7869238" y="2565400"/>
            <a:ext cx="173037" cy="398463"/>
            <a:chOff x="4981" y="981"/>
            <a:chExt cx="109" cy="251"/>
          </a:xfrm>
        </p:grpSpPr>
        <p:sp>
          <p:nvSpPr>
            <p:cNvPr id="20129" name="Freeform 3745">
              <a:extLst>
                <a:ext uri="{FF2B5EF4-FFF2-40B4-BE49-F238E27FC236}">
                  <a16:creationId xmlns:a16="http://schemas.microsoft.com/office/drawing/2014/main" id="{73B3D8B8-DD4F-4CE8-81D2-EF78EFDECD41}"/>
                </a:ext>
              </a:extLst>
            </p:cNvPr>
            <p:cNvSpPr>
              <a:spLocks/>
            </p:cNvSpPr>
            <p:nvPr/>
          </p:nvSpPr>
          <p:spPr bwMode="auto">
            <a:xfrm>
              <a:off x="4997" y="1124"/>
              <a:ext cx="59" cy="108"/>
            </a:xfrm>
            <a:custGeom>
              <a:avLst/>
              <a:gdLst>
                <a:gd name="T0" fmla="*/ 0 w 226"/>
                <a:gd name="T1" fmla="*/ 363 h 408"/>
                <a:gd name="T2" fmla="*/ 45 w 226"/>
                <a:gd name="T3" fmla="*/ 408 h 408"/>
                <a:gd name="T4" fmla="*/ 136 w 226"/>
                <a:gd name="T5" fmla="*/ 363 h 408"/>
                <a:gd name="T6" fmla="*/ 226 w 226"/>
                <a:gd name="T7" fmla="*/ 46 h 408"/>
                <a:gd name="T8" fmla="*/ 181 w 226"/>
                <a:gd name="T9" fmla="*/ 0 h 408"/>
                <a:gd name="T10" fmla="*/ 90 w 226"/>
                <a:gd name="T11" fmla="*/ 46 h 408"/>
                <a:gd name="T12" fmla="*/ 0 w 226"/>
                <a:gd name="T13" fmla="*/ 363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6" h="408">
                  <a:moveTo>
                    <a:pt x="0" y="363"/>
                  </a:moveTo>
                  <a:lnTo>
                    <a:pt x="45" y="408"/>
                  </a:lnTo>
                  <a:lnTo>
                    <a:pt x="136" y="363"/>
                  </a:lnTo>
                  <a:lnTo>
                    <a:pt x="226" y="46"/>
                  </a:lnTo>
                  <a:lnTo>
                    <a:pt x="181" y="0"/>
                  </a:lnTo>
                  <a:lnTo>
                    <a:pt x="90" y="46"/>
                  </a:lnTo>
                  <a:lnTo>
                    <a:pt x="0" y="363"/>
                  </a:lnTo>
                  <a:close/>
                </a:path>
              </a:pathLst>
            </a:custGeom>
            <a:gradFill rotWithShape="1">
              <a:gsLst>
                <a:gs pos="0">
                  <a:srgbClr val="A603AB"/>
                </a:gs>
                <a:gs pos="12000">
                  <a:srgbClr val="E81766"/>
                </a:gs>
                <a:gs pos="27000">
                  <a:srgbClr val="EE3F17"/>
                </a:gs>
                <a:gs pos="48000">
                  <a:srgbClr val="FFFF00"/>
                </a:gs>
                <a:gs pos="64999">
                  <a:srgbClr val="1A8D48"/>
                </a:gs>
                <a:gs pos="78999">
                  <a:srgbClr val="0819FB"/>
                </a:gs>
                <a:gs pos="100000">
                  <a:srgbClr val="A603AB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130" name="Freeform 3746">
              <a:extLst>
                <a:ext uri="{FF2B5EF4-FFF2-40B4-BE49-F238E27FC236}">
                  <a16:creationId xmlns:a16="http://schemas.microsoft.com/office/drawing/2014/main" id="{30D55338-4599-4726-B99D-B43B0B6BEFFE}"/>
                </a:ext>
              </a:extLst>
            </p:cNvPr>
            <p:cNvSpPr>
              <a:spLocks/>
            </p:cNvSpPr>
            <p:nvPr/>
          </p:nvSpPr>
          <p:spPr bwMode="auto">
            <a:xfrm>
              <a:off x="5033" y="1002"/>
              <a:ext cx="57" cy="108"/>
            </a:xfrm>
            <a:custGeom>
              <a:avLst/>
              <a:gdLst>
                <a:gd name="T0" fmla="*/ 0 w 226"/>
                <a:gd name="T1" fmla="*/ 363 h 408"/>
                <a:gd name="T2" fmla="*/ 45 w 226"/>
                <a:gd name="T3" fmla="*/ 408 h 408"/>
                <a:gd name="T4" fmla="*/ 136 w 226"/>
                <a:gd name="T5" fmla="*/ 363 h 408"/>
                <a:gd name="T6" fmla="*/ 226 w 226"/>
                <a:gd name="T7" fmla="*/ 46 h 408"/>
                <a:gd name="T8" fmla="*/ 181 w 226"/>
                <a:gd name="T9" fmla="*/ 0 h 408"/>
                <a:gd name="T10" fmla="*/ 90 w 226"/>
                <a:gd name="T11" fmla="*/ 46 h 408"/>
                <a:gd name="T12" fmla="*/ 0 w 226"/>
                <a:gd name="T13" fmla="*/ 363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6" h="408">
                  <a:moveTo>
                    <a:pt x="0" y="363"/>
                  </a:moveTo>
                  <a:lnTo>
                    <a:pt x="45" y="408"/>
                  </a:lnTo>
                  <a:lnTo>
                    <a:pt x="136" y="363"/>
                  </a:lnTo>
                  <a:lnTo>
                    <a:pt x="226" y="46"/>
                  </a:lnTo>
                  <a:lnTo>
                    <a:pt x="181" y="0"/>
                  </a:lnTo>
                  <a:lnTo>
                    <a:pt x="90" y="46"/>
                  </a:lnTo>
                  <a:lnTo>
                    <a:pt x="0" y="363"/>
                  </a:lnTo>
                  <a:close/>
                </a:path>
              </a:pathLst>
            </a:custGeom>
            <a:gradFill rotWithShape="1">
              <a:gsLst>
                <a:gs pos="0">
                  <a:srgbClr val="A603AB"/>
                </a:gs>
                <a:gs pos="12000">
                  <a:srgbClr val="E81766"/>
                </a:gs>
                <a:gs pos="27000">
                  <a:srgbClr val="EE3F17"/>
                </a:gs>
                <a:gs pos="48000">
                  <a:srgbClr val="FFFF00"/>
                </a:gs>
                <a:gs pos="64999">
                  <a:srgbClr val="1A8D48"/>
                </a:gs>
                <a:gs pos="78999">
                  <a:srgbClr val="0819FB"/>
                </a:gs>
                <a:gs pos="100000">
                  <a:srgbClr val="A603AB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131" name="Freeform 3747">
              <a:extLst>
                <a:ext uri="{FF2B5EF4-FFF2-40B4-BE49-F238E27FC236}">
                  <a16:creationId xmlns:a16="http://schemas.microsoft.com/office/drawing/2014/main" id="{A8B77EDD-656B-460B-88D2-56E73E7B28A3}"/>
                </a:ext>
              </a:extLst>
            </p:cNvPr>
            <p:cNvSpPr>
              <a:spLocks/>
            </p:cNvSpPr>
            <p:nvPr/>
          </p:nvSpPr>
          <p:spPr bwMode="auto">
            <a:xfrm>
              <a:off x="4981" y="981"/>
              <a:ext cx="100" cy="27"/>
            </a:xfrm>
            <a:custGeom>
              <a:avLst/>
              <a:gdLst>
                <a:gd name="T0" fmla="*/ 91 w 363"/>
                <a:gd name="T1" fmla="*/ 0 h 91"/>
                <a:gd name="T2" fmla="*/ 0 w 363"/>
                <a:gd name="T3" fmla="*/ 45 h 91"/>
                <a:gd name="T4" fmla="*/ 45 w 363"/>
                <a:gd name="T5" fmla="*/ 91 h 91"/>
                <a:gd name="T6" fmla="*/ 272 w 363"/>
                <a:gd name="T7" fmla="*/ 91 h 91"/>
                <a:gd name="T8" fmla="*/ 363 w 363"/>
                <a:gd name="T9" fmla="*/ 45 h 91"/>
                <a:gd name="T10" fmla="*/ 318 w 363"/>
                <a:gd name="T11" fmla="*/ 0 h 91"/>
                <a:gd name="T12" fmla="*/ 91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91" y="0"/>
                  </a:moveTo>
                  <a:lnTo>
                    <a:pt x="0" y="45"/>
                  </a:lnTo>
                  <a:lnTo>
                    <a:pt x="45" y="91"/>
                  </a:lnTo>
                  <a:lnTo>
                    <a:pt x="272" y="91"/>
                  </a:lnTo>
                  <a:lnTo>
                    <a:pt x="363" y="45"/>
                  </a:lnTo>
                  <a:lnTo>
                    <a:pt x="318" y="0"/>
                  </a:lnTo>
                  <a:lnTo>
                    <a:pt x="91" y="0"/>
                  </a:lnTo>
                  <a:close/>
                </a:path>
              </a:pathLst>
            </a:custGeom>
            <a:gradFill rotWithShape="1">
              <a:gsLst>
                <a:gs pos="0">
                  <a:srgbClr val="A603AB"/>
                </a:gs>
                <a:gs pos="12000">
                  <a:srgbClr val="E81766"/>
                </a:gs>
                <a:gs pos="27000">
                  <a:srgbClr val="EE3F17"/>
                </a:gs>
                <a:gs pos="48000">
                  <a:srgbClr val="FFFF00"/>
                </a:gs>
                <a:gs pos="64999">
                  <a:srgbClr val="1A8D48"/>
                </a:gs>
                <a:gs pos="78999">
                  <a:srgbClr val="0819FB"/>
                </a:gs>
                <a:gs pos="100000">
                  <a:srgbClr val="A603AB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0132" name="Group 3748">
            <a:extLst>
              <a:ext uri="{FF2B5EF4-FFF2-40B4-BE49-F238E27FC236}">
                <a16:creationId xmlns:a16="http://schemas.microsoft.com/office/drawing/2014/main" id="{62DC5644-5635-4497-BA59-CD6D47171DA0}"/>
              </a:ext>
            </a:extLst>
          </p:cNvPr>
          <p:cNvGrpSpPr>
            <a:grpSpLocks/>
          </p:cNvGrpSpPr>
          <p:nvPr/>
        </p:nvGrpSpPr>
        <p:grpSpPr bwMode="auto">
          <a:xfrm>
            <a:off x="3946525" y="2565400"/>
            <a:ext cx="269875" cy="431800"/>
            <a:chOff x="2510" y="981"/>
            <a:chExt cx="170" cy="272"/>
          </a:xfrm>
        </p:grpSpPr>
        <p:sp>
          <p:nvSpPr>
            <p:cNvPr id="20133" name="Freeform 3749">
              <a:extLst>
                <a:ext uri="{FF2B5EF4-FFF2-40B4-BE49-F238E27FC236}">
                  <a16:creationId xmlns:a16="http://schemas.microsoft.com/office/drawing/2014/main" id="{36C63C03-FD2F-4A48-AE33-61A4BBBF8A40}"/>
                </a:ext>
              </a:extLst>
            </p:cNvPr>
            <p:cNvSpPr>
              <a:spLocks/>
            </p:cNvSpPr>
            <p:nvPr/>
          </p:nvSpPr>
          <p:spPr bwMode="auto">
            <a:xfrm>
              <a:off x="2530" y="981"/>
              <a:ext cx="129" cy="34"/>
            </a:xfrm>
            <a:custGeom>
              <a:avLst/>
              <a:gdLst>
                <a:gd name="T0" fmla="*/ 45 w 363"/>
                <a:gd name="T1" fmla="*/ 0 h 91"/>
                <a:gd name="T2" fmla="*/ 0 w 363"/>
                <a:gd name="T3" fmla="*/ 46 h 91"/>
                <a:gd name="T4" fmla="*/ 45 w 363"/>
                <a:gd name="T5" fmla="*/ 91 h 91"/>
                <a:gd name="T6" fmla="*/ 318 w 363"/>
                <a:gd name="T7" fmla="*/ 91 h 91"/>
                <a:gd name="T8" fmla="*/ 363 w 363"/>
                <a:gd name="T9" fmla="*/ 46 h 91"/>
                <a:gd name="T10" fmla="*/ 318 w 363"/>
                <a:gd name="T11" fmla="*/ 0 h 91"/>
                <a:gd name="T12" fmla="*/ 45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45" y="0"/>
                  </a:moveTo>
                  <a:lnTo>
                    <a:pt x="0" y="46"/>
                  </a:lnTo>
                  <a:lnTo>
                    <a:pt x="45" y="91"/>
                  </a:lnTo>
                  <a:lnTo>
                    <a:pt x="318" y="91"/>
                  </a:lnTo>
                  <a:lnTo>
                    <a:pt x="363" y="46"/>
                  </a:lnTo>
                  <a:lnTo>
                    <a:pt x="318" y="0"/>
                  </a:lnTo>
                  <a:lnTo>
                    <a:pt x="45" y="0"/>
                  </a:lnTo>
                  <a:close/>
                </a:path>
              </a:pathLst>
            </a:custGeom>
            <a:gradFill rotWithShape="1">
              <a:gsLst>
                <a:gs pos="0">
                  <a:srgbClr val="A603AB"/>
                </a:gs>
                <a:gs pos="12000">
                  <a:srgbClr val="E81766"/>
                </a:gs>
                <a:gs pos="27000">
                  <a:srgbClr val="EE3F17"/>
                </a:gs>
                <a:gs pos="48000">
                  <a:srgbClr val="FFFF00"/>
                </a:gs>
                <a:gs pos="64999">
                  <a:srgbClr val="1A8D48"/>
                </a:gs>
                <a:gs pos="78999">
                  <a:srgbClr val="0819FB"/>
                </a:gs>
                <a:gs pos="100000">
                  <a:srgbClr val="A603AB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134" name="Freeform 3750">
              <a:extLst>
                <a:ext uri="{FF2B5EF4-FFF2-40B4-BE49-F238E27FC236}">
                  <a16:creationId xmlns:a16="http://schemas.microsoft.com/office/drawing/2014/main" id="{8E4AEFC1-3CAD-475A-A66B-CBC62812C7EC}"/>
                </a:ext>
              </a:extLst>
            </p:cNvPr>
            <p:cNvSpPr>
              <a:spLocks/>
            </p:cNvSpPr>
            <p:nvPr/>
          </p:nvSpPr>
          <p:spPr bwMode="auto">
            <a:xfrm>
              <a:off x="2530" y="1100"/>
              <a:ext cx="129" cy="34"/>
            </a:xfrm>
            <a:custGeom>
              <a:avLst/>
              <a:gdLst>
                <a:gd name="T0" fmla="*/ 45 w 363"/>
                <a:gd name="T1" fmla="*/ 0 h 91"/>
                <a:gd name="T2" fmla="*/ 0 w 363"/>
                <a:gd name="T3" fmla="*/ 46 h 91"/>
                <a:gd name="T4" fmla="*/ 45 w 363"/>
                <a:gd name="T5" fmla="*/ 91 h 91"/>
                <a:gd name="T6" fmla="*/ 318 w 363"/>
                <a:gd name="T7" fmla="*/ 91 h 91"/>
                <a:gd name="T8" fmla="*/ 363 w 363"/>
                <a:gd name="T9" fmla="*/ 46 h 91"/>
                <a:gd name="T10" fmla="*/ 318 w 363"/>
                <a:gd name="T11" fmla="*/ 0 h 91"/>
                <a:gd name="T12" fmla="*/ 45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45" y="0"/>
                  </a:moveTo>
                  <a:lnTo>
                    <a:pt x="0" y="46"/>
                  </a:lnTo>
                  <a:lnTo>
                    <a:pt x="45" y="91"/>
                  </a:lnTo>
                  <a:lnTo>
                    <a:pt x="318" y="91"/>
                  </a:lnTo>
                  <a:lnTo>
                    <a:pt x="363" y="46"/>
                  </a:lnTo>
                  <a:lnTo>
                    <a:pt x="318" y="0"/>
                  </a:lnTo>
                  <a:lnTo>
                    <a:pt x="45" y="0"/>
                  </a:lnTo>
                  <a:close/>
                </a:path>
              </a:pathLst>
            </a:custGeom>
            <a:gradFill rotWithShape="1">
              <a:gsLst>
                <a:gs pos="0">
                  <a:srgbClr val="A603AB"/>
                </a:gs>
                <a:gs pos="12000">
                  <a:srgbClr val="E81766"/>
                </a:gs>
                <a:gs pos="27000">
                  <a:srgbClr val="EE3F17"/>
                </a:gs>
                <a:gs pos="48000">
                  <a:srgbClr val="FFFF00"/>
                </a:gs>
                <a:gs pos="64999">
                  <a:srgbClr val="1A8D48"/>
                </a:gs>
                <a:gs pos="78999">
                  <a:srgbClr val="0819FB"/>
                </a:gs>
                <a:gs pos="100000">
                  <a:srgbClr val="A603AB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135" name="Freeform 3751">
              <a:extLst>
                <a:ext uri="{FF2B5EF4-FFF2-40B4-BE49-F238E27FC236}">
                  <a16:creationId xmlns:a16="http://schemas.microsoft.com/office/drawing/2014/main" id="{FAC81C4D-36E4-44C1-BED1-B3077D8AF13C}"/>
                </a:ext>
              </a:extLst>
            </p:cNvPr>
            <p:cNvSpPr>
              <a:spLocks/>
            </p:cNvSpPr>
            <p:nvPr/>
          </p:nvSpPr>
          <p:spPr bwMode="auto">
            <a:xfrm>
              <a:off x="2530" y="1219"/>
              <a:ext cx="129" cy="34"/>
            </a:xfrm>
            <a:custGeom>
              <a:avLst/>
              <a:gdLst>
                <a:gd name="T0" fmla="*/ 45 w 363"/>
                <a:gd name="T1" fmla="*/ 0 h 91"/>
                <a:gd name="T2" fmla="*/ 0 w 363"/>
                <a:gd name="T3" fmla="*/ 46 h 91"/>
                <a:gd name="T4" fmla="*/ 45 w 363"/>
                <a:gd name="T5" fmla="*/ 91 h 91"/>
                <a:gd name="T6" fmla="*/ 318 w 363"/>
                <a:gd name="T7" fmla="*/ 91 h 91"/>
                <a:gd name="T8" fmla="*/ 363 w 363"/>
                <a:gd name="T9" fmla="*/ 46 h 91"/>
                <a:gd name="T10" fmla="*/ 318 w 363"/>
                <a:gd name="T11" fmla="*/ 0 h 91"/>
                <a:gd name="T12" fmla="*/ 45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45" y="0"/>
                  </a:moveTo>
                  <a:lnTo>
                    <a:pt x="0" y="46"/>
                  </a:lnTo>
                  <a:lnTo>
                    <a:pt x="45" y="91"/>
                  </a:lnTo>
                  <a:lnTo>
                    <a:pt x="318" y="91"/>
                  </a:lnTo>
                  <a:lnTo>
                    <a:pt x="363" y="46"/>
                  </a:lnTo>
                  <a:lnTo>
                    <a:pt x="318" y="0"/>
                  </a:lnTo>
                  <a:lnTo>
                    <a:pt x="45" y="0"/>
                  </a:lnTo>
                  <a:close/>
                </a:path>
              </a:pathLst>
            </a:custGeom>
            <a:gradFill rotWithShape="1">
              <a:gsLst>
                <a:gs pos="0">
                  <a:srgbClr val="A603AB"/>
                </a:gs>
                <a:gs pos="12000">
                  <a:srgbClr val="E81766"/>
                </a:gs>
                <a:gs pos="27000">
                  <a:srgbClr val="EE3F17"/>
                </a:gs>
                <a:gs pos="48000">
                  <a:srgbClr val="FFFF00"/>
                </a:gs>
                <a:gs pos="64999">
                  <a:srgbClr val="1A8D48"/>
                </a:gs>
                <a:gs pos="78999">
                  <a:srgbClr val="0819FB"/>
                </a:gs>
                <a:gs pos="100000">
                  <a:srgbClr val="A603AB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136" name="Freeform 3752">
              <a:extLst>
                <a:ext uri="{FF2B5EF4-FFF2-40B4-BE49-F238E27FC236}">
                  <a16:creationId xmlns:a16="http://schemas.microsoft.com/office/drawing/2014/main" id="{79314C54-4E75-457C-8F0D-349134C77F89}"/>
                </a:ext>
              </a:extLst>
            </p:cNvPr>
            <p:cNvSpPr>
              <a:spLocks/>
            </p:cNvSpPr>
            <p:nvPr/>
          </p:nvSpPr>
          <p:spPr bwMode="auto">
            <a:xfrm>
              <a:off x="2510" y="1124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gradFill rotWithShape="1">
              <a:gsLst>
                <a:gs pos="0">
                  <a:srgbClr val="A603AB"/>
                </a:gs>
                <a:gs pos="12000">
                  <a:srgbClr val="E81766"/>
                </a:gs>
                <a:gs pos="27000">
                  <a:srgbClr val="EE3F17"/>
                </a:gs>
                <a:gs pos="48000">
                  <a:srgbClr val="FFFF00"/>
                </a:gs>
                <a:gs pos="64999">
                  <a:srgbClr val="1A8D48"/>
                </a:gs>
                <a:gs pos="78999">
                  <a:srgbClr val="0819FB"/>
                </a:gs>
                <a:gs pos="100000">
                  <a:srgbClr val="A603AB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137" name="Freeform 3753">
              <a:extLst>
                <a:ext uri="{FF2B5EF4-FFF2-40B4-BE49-F238E27FC236}">
                  <a16:creationId xmlns:a16="http://schemas.microsoft.com/office/drawing/2014/main" id="{9BC98F6A-3566-42A8-8990-964F9BDE1C61}"/>
                </a:ext>
              </a:extLst>
            </p:cNvPr>
            <p:cNvSpPr>
              <a:spLocks/>
            </p:cNvSpPr>
            <p:nvPr/>
          </p:nvSpPr>
          <p:spPr bwMode="auto">
            <a:xfrm>
              <a:off x="2646" y="1124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gradFill rotWithShape="1">
              <a:gsLst>
                <a:gs pos="0">
                  <a:srgbClr val="A603AB"/>
                </a:gs>
                <a:gs pos="12000">
                  <a:srgbClr val="E81766"/>
                </a:gs>
                <a:gs pos="27000">
                  <a:srgbClr val="EE3F17"/>
                </a:gs>
                <a:gs pos="48000">
                  <a:srgbClr val="FFFF00"/>
                </a:gs>
                <a:gs pos="64999">
                  <a:srgbClr val="1A8D48"/>
                </a:gs>
                <a:gs pos="78999">
                  <a:srgbClr val="0819FB"/>
                </a:gs>
                <a:gs pos="100000">
                  <a:srgbClr val="A603AB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138" name="Freeform 3754">
              <a:extLst>
                <a:ext uri="{FF2B5EF4-FFF2-40B4-BE49-F238E27FC236}">
                  <a16:creationId xmlns:a16="http://schemas.microsoft.com/office/drawing/2014/main" id="{AC35D129-20F5-47AA-AF61-31DA93A77248}"/>
                </a:ext>
              </a:extLst>
            </p:cNvPr>
            <p:cNvSpPr>
              <a:spLocks/>
            </p:cNvSpPr>
            <p:nvPr/>
          </p:nvSpPr>
          <p:spPr bwMode="auto">
            <a:xfrm>
              <a:off x="2646" y="1002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gradFill rotWithShape="1">
              <a:gsLst>
                <a:gs pos="0">
                  <a:srgbClr val="A603AB"/>
                </a:gs>
                <a:gs pos="12000">
                  <a:srgbClr val="E81766"/>
                </a:gs>
                <a:gs pos="27000">
                  <a:srgbClr val="EE3F17"/>
                </a:gs>
                <a:gs pos="48000">
                  <a:srgbClr val="FFFF00"/>
                </a:gs>
                <a:gs pos="64999">
                  <a:srgbClr val="1A8D48"/>
                </a:gs>
                <a:gs pos="78999">
                  <a:srgbClr val="0819FB"/>
                </a:gs>
                <a:gs pos="100000">
                  <a:srgbClr val="A603AB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139" name="Freeform 3755">
              <a:extLst>
                <a:ext uri="{FF2B5EF4-FFF2-40B4-BE49-F238E27FC236}">
                  <a16:creationId xmlns:a16="http://schemas.microsoft.com/office/drawing/2014/main" id="{07E89503-A209-465E-9A2B-54FF0580F791}"/>
                </a:ext>
              </a:extLst>
            </p:cNvPr>
            <p:cNvSpPr>
              <a:spLocks/>
            </p:cNvSpPr>
            <p:nvPr/>
          </p:nvSpPr>
          <p:spPr bwMode="auto">
            <a:xfrm>
              <a:off x="2510" y="1002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gradFill rotWithShape="1">
              <a:gsLst>
                <a:gs pos="0">
                  <a:srgbClr val="A603AB"/>
                </a:gs>
                <a:gs pos="12000">
                  <a:srgbClr val="E81766"/>
                </a:gs>
                <a:gs pos="27000">
                  <a:srgbClr val="EE3F17"/>
                </a:gs>
                <a:gs pos="48000">
                  <a:srgbClr val="FFFF00"/>
                </a:gs>
                <a:gs pos="64999">
                  <a:srgbClr val="1A8D48"/>
                </a:gs>
                <a:gs pos="78999">
                  <a:srgbClr val="0819FB"/>
                </a:gs>
                <a:gs pos="100000">
                  <a:srgbClr val="A603AB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0140" name="Group 3756">
            <a:extLst>
              <a:ext uri="{FF2B5EF4-FFF2-40B4-BE49-F238E27FC236}">
                <a16:creationId xmlns:a16="http://schemas.microsoft.com/office/drawing/2014/main" id="{62CCCCE2-859A-4363-A244-432FC613DFA0}"/>
              </a:ext>
            </a:extLst>
          </p:cNvPr>
          <p:cNvGrpSpPr>
            <a:grpSpLocks/>
          </p:cNvGrpSpPr>
          <p:nvPr/>
        </p:nvGrpSpPr>
        <p:grpSpPr bwMode="auto">
          <a:xfrm>
            <a:off x="8012113" y="2565400"/>
            <a:ext cx="319087" cy="431800"/>
            <a:chOff x="5071" y="981"/>
            <a:chExt cx="201" cy="272"/>
          </a:xfrm>
        </p:grpSpPr>
        <p:sp>
          <p:nvSpPr>
            <p:cNvPr id="20141" name="Freeform 3757">
              <a:extLst>
                <a:ext uri="{FF2B5EF4-FFF2-40B4-BE49-F238E27FC236}">
                  <a16:creationId xmlns:a16="http://schemas.microsoft.com/office/drawing/2014/main" id="{D66C8F6F-E7AC-42B9-975D-7B89A1FD9DDD}"/>
                </a:ext>
              </a:extLst>
            </p:cNvPr>
            <p:cNvSpPr>
              <a:spLocks/>
            </p:cNvSpPr>
            <p:nvPr/>
          </p:nvSpPr>
          <p:spPr bwMode="auto">
            <a:xfrm>
              <a:off x="5071" y="1124"/>
              <a:ext cx="58" cy="108"/>
            </a:xfrm>
            <a:custGeom>
              <a:avLst/>
              <a:gdLst>
                <a:gd name="T0" fmla="*/ 0 w 226"/>
                <a:gd name="T1" fmla="*/ 363 h 408"/>
                <a:gd name="T2" fmla="*/ 45 w 226"/>
                <a:gd name="T3" fmla="*/ 408 h 408"/>
                <a:gd name="T4" fmla="*/ 136 w 226"/>
                <a:gd name="T5" fmla="*/ 363 h 408"/>
                <a:gd name="T6" fmla="*/ 226 w 226"/>
                <a:gd name="T7" fmla="*/ 46 h 408"/>
                <a:gd name="T8" fmla="*/ 181 w 226"/>
                <a:gd name="T9" fmla="*/ 0 h 408"/>
                <a:gd name="T10" fmla="*/ 90 w 226"/>
                <a:gd name="T11" fmla="*/ 46 h 408"/>
                <a:gd name="T12" fmla="*/ 0 w 226"/>
                <a:gd name="T13" fmla="*/ 363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6" h="408">
                  <a:moveTo>
                    <a:pt x="0" y="363"/>
                  </a:moveTo>
                  <a:lnTo>
                    <a:pt x="45" y="408"/>
                  </a:lnTo>
                  <a:lnTo>
                    <a:pt x="136" y="363"/>
                  </a:lnTo>
                  <a:lnTo>
                    <a:pt x="226" y="46"/>
                  </a:lnTo>
                  <a:lnTo>
                    <a:pt x="181" y="0"/>
                  </a:lnTo>
                  <a:lnTo>
                    <a:pt x="90" y="46"/>
                  </a:lnTo>
                  <a:lnTo>
                    <a:pt x="0" y="363"/>
                  </a:lnTo>
                  <a:close/>
                </a:path>
              </a:pathLst>
            </a:custGeom>
            <a:gradFill rotWithShape="1">
              <a:gsLst>
                <a:gs pos="0">
                  <a:srgbClr val="A603AB"/>
                </a:gs>
                <a:gs pos="12000">
                  <a:srgbClr val="E81766"/>
                </a:gs>
                <a:gs pos="27000">
                  <a:srgbClr val="EE3F17"/>
                </a:gs>
                <a:gs pos="48000">
                  <a:srgbClr val="FFFF00"/>
                </a:gs>
                <a:gs pos="64999">
                  <a:srgbClr val="1A8D48"/>
                </a:gs>
                <a:gs pos="78999">
                  <a:srgbClr val="0819FB"/>
                </a:gs>
                <a:gs pos="100000">
                  <a:srgbClr val="A603AB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142" name="Freeform 3758">
              <a:extLst>
                <a:ext uri="{FF2B5EF4-FFF2-40B4-BE49-F238E27FC236}">
                  <a16:creationId xmlns:a16="http://schemas.microsoft.com/office/drawing/2014/main" id="{635B485D-9D39-4723-8B8D-957C2165FBC6}"/>
                </a:ext>
              </a:extLst>
            </p:cNvPr>
            <p:cNvSpPr>
              <a:spLocks/>
            </p:cNvSpPr>
            <p:nvPr/>
          </p:nvSpPr>
          <p:spPr bwMode="auto">
            <a:xfrm>
              <a:off x="5107" y="1002"/>
              <a:ext cx="57" cy="108"/>
            </a:xfrm>
            <a:custGeom>
              <a:avLst/>
              <a:gdLst>
                <a:gd name="T0" fmla="*/ 0 w 226"/>
                <a:gd name="T1" fmla="*/ 363 h 408"/>
                <a:gd name="T2" fmla="*/ 45 w 226"/>
                <a:gd name="T3" fmla="*/ 408 h 408"/>
                <a:gd name="T4" fmla="*/ 136 w 226"/>
                <a:gd name="T5" fmla="*/ 363 h 408"/>
                <a:gd name="T6" fmla="*/ 226 w 226"/>
                <a:gd name="T7" fmla="*/ 46 h 408"/>
                <a:gd name="T8" fmla="*/ 181 w 226"/>
                <a:gd name="T9" fmla="*/ 0 h 408"/>
                <a:gd name="T10" fmla="*/ 90 w 226"/>
                <a:gd name="T11" fmla="*/ 46 h 408"/>
                <a:gd name="T12" fmla="*/ 0 w 226"/>
                <a:gd name="T13" fmla="*/ 363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6" h="408">
                  <a:moveTo>
                    <a:pt x="0" y="363"/>
                  </a:moveTo>
                  <a:lnTo>
                    <a:pt x="45" y="408"/>
                  </a:lnTo>
                  <a:lnTo>
                    <a:pt x="136" y="363"/>
                  </a:lnTo>
                  <a:lnTo>
                    <a:pt x="226" y="46"/>
                  </a:lnTo>
                  <a:lnTo>
                    <a:pt x="181" y="0"/>
                  </a:lnTo>
                  <a:lnTo>
                    <a:pt x="90" y="46"/>
                  </a:lnTo>
                  <a:lnTo>
                    <a:pt x="0" y="363"/>
                  </a:lnTo>
                  <a:close/>
                </a:path>
              </a:pathLst>
            </a:custGeom>
            <a:gradFill rotWithShape="1">
              <a:gsLst>
                <a:gs pos="0">
                  <a:srgbClr val="A603AB"/>
                </a:gs>
                <a:gs pos="12000">
                  <a:srgbClr val="E81766"/>
                </a:gs>
                <a:gs pos="27000">
                  <a:srgbClr val="EE3F17"/>
                </a:gs>
                <a:gs pos="48000">
                  <a:srgbClr val="FFFF00"/>
                </a:gs>
                <a:gs pos="64999">
                  <a:srgbClr val="1A8D48"/>
                </a:gs>
                <a:gs pos="78999">
                  <a:srgbClr val="0819FB"/>
                </a:gs>
                <a:gs pos="100000">
                  <a:srgbClr val="A603AB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143" name="Freeform 3759">
              <a:extLst>
                <a:ext uri="{FF2B5EF4-FFF2-40B4-BE49-F238E27FC236}">
                  <a16:creationId xmlns:a16="http://schemas.microsoft.com/office/drawing/2014/main" id="{27044FC2-4576-43A4-AFF9-8FBD4E996202}"/>
                </a:ext>
              </a:extLst>
            </p:cNvPr>
            <p:cNvSpPr>
              <a:spLocks/>
            </p:cNvSpPr>
            <p:nvPr/>
          </p:nvSpPr>
          <p:spPr bwMode="auto">
            <a:xfrm>
              <a:off x="5179" y="1124"/>
              <a:ext cx="59" cy="108"/>
            </a:xfrm>
            <a:custGeom>
              <a:avLst/>
              <a:gdLst>
                <a:gd name="T0" fmla="*/ 0 w 226"/>
                <a:gd name="T1" fmla="*/ 363 h 408"/>
                <a:gd name="T2" fmla="*/ 45 w 226"/>
                <a:gd name="T3" fmla="*/ 408 h 408"/>
                <a:gd name="T4" fmla="*/ 136 w 226"/>
                <a:gd name="T5" fmla="*/ 363 h 408"/>
                <a:gd name="T6" fmla="*/ 226 w 226"/>
                <a:gd name="T7" fmla="*/ 46 h 408"/>
                <a:gd name="T8" fmla="*/ 181 w 226"/>
                <a:gd name="T9" fmla="*/ 0 h 408"/>
                <a:gd name="T10" fmla="*/ 90 w 226"/>
                <a:gd name="T11" fmla="*/ 46 h 408"/>
                <a:gd name="T12" fmla="*/ 0 w 226"/>
                <a:gd name="T13" fmla="*/ 363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6" h="408">
                  <a:moveTo>
                    <a:pt x="0" y="363"/>
                  </a:moveTo>
                  <a:lnTo>
                    <a:pt x="45" y="408"/>
                  </a:lnTo>
                  <a:lnTo>
                    <a:pt x="136" y="363"/>
                  </a:lnTo>
                  <a:lnTo>
                    <a:pt x="226" y="46"/>
                  </a:lnTo>
                  <a:lnTo>
                    <a:pt x="181" y="0"/>
                  </a:lnTo>
                  <a:lnTo>
                    <a:pt x="90" y="46"/>
                  </a:lnTo>
                  <a:lnTo>
                    <a:pt x="0" y="363"/>
                  </a:lnTo>
                  <a:close/>
                </a:path>
              </a:pathLst>
            </a:custGeom>
            <a:gradFill rotWithShape="1">
              <a:gsLst>
                <a:gs pos="0">
                  <a:srgbClr val="A603AB"/>
                </a:gs>
                <a:gs pos="12000">
                  <a:srgbClr val="E81766"/>
                </a:gs>
                <a:gs pos="27000">
                  <a:srgbClr val="EE3F17"/>
                </a:gs>
                <a:gs pos="48000">
                  <a:srgbClr val="FFFF00"/>
                </a:gs>
                <a:gs pos="64999">
                  <a:srgbClr val="1A8D48"/>
                </a:gs>
                <a:gs pos="78999">
                  <a:srgbClr val="0819FB"/>
                </a:gs>
                <a:gs pos="100000">
                  <a:srgbClr val="A603AB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144" name="Freeform 3760">
              <a:extLst>
                <a:ext uri="{FF2B5EF4-FFF2-40B4-BE49-F238E27FC236}">
                  <a16:creationId xmlns:a16="http://schemas.microsoft.com/office/drawing/2014/main" id="{F159C48C-0D9B-49E4-AA48-41BB9AFCE023}"/>
                </a:ext>
              </a:extLst>
            </p:cNvPr>
            <p:cNvSpPr>
              <a:spLocks/>
            </p:cNvSpPr>
            <p:nvPr/>
          </p:nvSpPr>
          <p:spPr bwMode="auto">
            <a:xfrm>
              <a:off x="5215" y="1002"/>
              <a:ext cx="57" cy="108"/>
            </a:xfrm>
            <a:custGeom>
              <a:avLst/>
              <a:gdLst>
                <a:gd name="T0" fmla="*/ 0 w 226"/>
                <a:gd name="T1" fmla="*/ 363 h 408"/>
                <a:gd name="T2" fmla="*/ 45 w 226"/>
                <a:gd name="T3" fmla="*/ 408 h 408"/>
                <a:gd name="T4" fmla="*/ 136 w 226"/>
                <a:gd name="T5" fmla="*/ 363 h 408"/>
                <a:gd name="T6" fmla="*/ 226 w 226"/>
                <a:gd name="T7" fmla="*/ 46 h 408"/>
                <a:gd name="T8" fmla="*/ 181 w 226"/>
                <a:gd name="T9" fmla="*/ 0 h 408"/>
                <a:gd name="T10" fmla="*/ 90 w 226"/>
                <a:gd name="T11" fmla="*/ 46 h 408"/>
                <a:gd name="T12" fmla="*/ 0 w 226"/>
                <a:gd name="T13" fmla="*/ 363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6" h="408">
                  <a:moveTo>
                    <a:pt x="0" y="363"/>
                  </a:moveTo>
                  <a:lnTo>
                    <a:pt x="45" y="408"/>
                  </a:lnTo>
                  <a:lnTo>
                    <a:pt x="136" y="363"/>
                  </a:lnTo>
                  <a:lnTo>
                    <a:pt x="226" y="46"/>
                  </a:lnTo>
                  <a:lnTo>
                    <a:pt x="181" y="0"/>
                  </a:lnTo>
                  <a:lnTo>
                    <a:pt x="90" y="46"/>
                  </a:lnTo>
                  <a:lnTo>
                    <a:pt x="0" y="363"/>
                  </a:lnTo>
                  <a:close/>
                </a:path>
              </a:pathLst>
            </a:custGeom>
            <a:gradFill rotWithShape="1">
              <a:gsLst>
                <a:gs pos="0">
                  <a:srgbClr val="A603AB"/>
                </a:gs>
                <a:gs pos="12000">
                  <a:srgbClr val="E81766"/>
                </a:gs>
                <a:gs pos="27000">
                  <a:srgbClr val="EE3F17"/>
                </a:gs>
                <a:gs pos="48000">
                  <a:srgbClr val="FFFF00"/>
                </a:gs>
                <a:gs pos="64999">
                  <a:srgbClr val="1A8D48"/>
                </a:gs>
                <a:gs pos="78999">
                  <a:srgbClr val="0819FB"/>
                </a:gs>
                <a:gs pos="100000">
                  <a:srgbClr val="A603AB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145" name="Freeform 3761">
              <a:extLst>
                <a:ext uri="{FF2B5EF4-FFF2-40B4-BE49-F238E27FC236}">
                  <a16:creationId xmlns:a16="http://schemas.microsoft.com/office/drawing/2014/main" id="{F5B3B0D6-9E75-439D-BC97-FC2B2E4FA5F7}"/>
                </a:ext>
              </a:extLst>
            </p:cNvPr>
            <p:cNvSpPr>
              <a:spLocks/>
            </p:cNvSpPr>
            <p:nvPr/>
          </p:nvSpPr>
          <p:spPr bwMode="auto">
            <a:xfrm>
              <a:off x="5122" y="1103"/>
              <a:ext cx="100" cy="28"/>
            </a:xfrm>
            <a:custGeom>
              <a:avLst/>
              <a:gdLst>
                <a:gd name="T0" fmla="*/ 91 w 363"/>
                <a:gd name="T1" fmla="*/ 0 h 91"/>
                <a:gd name="T2" fmla="*/ 0 w 363"/>
                <a:gd name="T3" fmla="*/ 45 h 91"/>
                <a:gd name="T4" fmla="*/ 45 w 363"/>
                <a:gd name="T5" fmla="*/ 91 h 91"/>
                <a:gd name="T6" fmla="*/ 272 w 363"/>
                <a:gd name="T7" fmla="*/ 91 h 91"/>
                <a:gd name="T8" fmla="*/ 363 w 363"/>
                <a:gd name="T9" fmla="*/ 45 h 91"/>
                <a:gd name="T10" fmla="*/ 318 w 363"/>
                <a:gd name="T11" fmla="*/ 0 h 91"/>
                <a:gd name="T12" fmla="*/ 91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91" y="0"/>
                  </a:moveTo>
                  <a:lnTo>
                    <a:pt x="0" y="45"/>
                  </a:lnTo>
                  <a:lnTo>
                    <a:pt x="45" y="91"/>
                  </a:lnTo>
                  <a:lnTo>
                    <a:pt x="272" y="91"/>
                  </a:lnTo>
                  <a:lnTo>
                    <a:pt x="363" y="45"/>
                  </a:lnTo>
                  <a:lnTo>
                    <a:pt x="318" y="0"/>
                  </a:lnTo>
                  <a:lnTo>
                    <a:pt x="91" y="0"/>
                  </a:lnTo>
                  <a:close/>
                </a:path>
              </a:pathLst>
            </a:custGeom>
            <a:gradFill rotWithShape="1">
              <a:gsLst>
                <a:gs pos="0">
                  <a:srgbClr val="A603AB"/>
                </a:gs>
                <a:gs pos="12000">
                  <a:srgbClr val="E81766"/>
                </a:gs>
                <a:gs pos="27000">
                  <a:srgbClr val="EE3F17"/>
                </a:gs>
                <a:gs pos="48000">
                  <a:srgbClr val="FFFF00"/>
                </a:gs>
                <a:gs pos="64999">
                  <a:srgbClr val="1A8D48"/>
                </a:gs>
                <a:gs pos="78999">
                  <a:srgbClr val="0819FB"/>
                </a:gs>
                <a:gs pos="100000">
                  <a:srgbClr val="A603AB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146" name="Freeform 3762">
              <a:extLst>
                <a:ext uri="{FF2B5EF4-FFF2-40B4-BE49-F238E27FC236}">
                  <a16:creationId xmlns:a16="http://schemas.microsoft.com/office/drawing/2014/main" id="{134A3306-C1D4-4E89-8573-F31F4112C794}"/>
                </a:ext>
              </a:extLst>
            </p:cNvPr>
            <p:cNvSpPr>
              <a:spLocks/>
            </p:cNvSpPr>
            <p:nvPr/>
          </p:nvSpPr>
          <p:spPr bwMode="auto">
            <a:xfrm>
              <a:off x="5082" y="1226"/>
              <a:ext cx="99" cy="27"/>
            </a:xfrm>
            <a:custGeom>
              <a:avLst/>
              <a:gdLst>
                <a:gd name="T0" fmla="*/ 91 w 363"/>
                <a:gd name="T1" fmla="*/ 0 h 91"/>
                <a:gd name="T2" fmla="*/ 0 w 363"/>
                <a:gd name="T3" fmla="*/ 45 h 91"/>
                <a:gd name="T4" fmla="*/ 45 w 363"/>
                <a:gd name="T5" fmla="*/ 91 h 91"/>
                <a:gd name="T6" fmla="*/ 272 w 363"/>
                <a:gd name="T7" fmla="*/ 91 h 91"/>
                <a:gd name="T8" fmla="*/ 363 w 363"/>
                <a:gd name="T9" fmla="*/ 45 h 91"/>
                <a:gd name="T10" fmla="*/ 318 w 363"/>
                <a:gd name="T11" fmla="*/ 0 h 91"/>
                <a:gd name="T12" fmla="*/ 91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91" y="0"/>
                  </a:moveTo>
                  <a:lnTo>
                    <a:pt x="0" y="45"/>
                  </a:lnTo>
                  <a:lnTo>
                    <a:pt x="45" y="91"/>
                  </a:lnTo>
                  <a:lnTo>
                    <a:pt x="272" y="91"/>
                  </a:lnTo>
                  <a:lnTo>
                    <a:pt x="363" y="45"/>
                  </a:lnTo>
                  <a:lnTo>
                    <a:pt x="318" y="0"/>
                  </a:lnTo>
                  <a:lnTo>
                    <a:pt x="91" y="0"/>
                  </a:lnTo>
                  <a:close/>
                </a:path>
              </a:pathLst>
            </a:custGeom>
            <a:gradFill rotWithShape="1">
              <a:gsLst>
                <a:gs pos="0">
                  <a:srgbClr val="A603AB"/>
                </a:gs>
                <a:gs pos="12000">
                  <a:srgbClr val="E81766"/>
                </a:gs>
                <a:gs pos="27000">
                  <a:srgbClr val="EE3F17"/>
                </a:gs>
                <a:gs pos="48000">
                  <a:srgbClr val="FFFF00"/>
                </a:gs>
                <a:gs pos="64999">
                  <a:srgbClr val="1A8D48"/>
                </a:gs>
                <a:gs pos="78999">
                  <a:srgbClr val="0819FB"/>
                </a:gs>
                <a:gs pos="100000">
                  <a:srgbClr val="A603AB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147" name="Freeform 3763">
              <a:extLst>
                <a:ext uri="{FF2B5EF4-FFF2-40B4-BE49-F238E27FC236}">
                  <a16:creationId xmlns:a16="http://schemas.microsoft.com/office/drawing/2014/main" id="{DD1BD380-1854-4DFF-B74D-0EA930812725}"/>
                </a:ext>
              </a:extLst>
            </p:cNvPr>
            <p:cNvSpPr>
              <a:spLocks/>
            </p:cNvSpPr>
            <p:nvPr/>
          </p:nvSpPr>
          <p:spPr bwMode="auto">
            <a:xfrm>
              <a:off x="5163" y="981"/>
              <a:ext cx="100" cy="27"/>
            </a:xfrm>
            <a:custGeom>
              <a:avLst/>
              <a:gdLst>
                <a:gd name="T0" fmla="*/ 91 w 363"/>
                <a:gd name="T1" fmla="*/ 0 h 91"/>
                <a:gd name="T2" fmla="*/ 0 w 363"/>
                <a:gd name="T3" fmla="*/ 45 h 91"/>
                <a:gd name="T4" fmla="*/ 45 w 363"/>
                <a:gd name="T5" fmla="*/ 91 h 91"/>
                <a:gd name="T6" fmla="*/ 272 w 363"/>
                <a:gd name="T7" fmla="*/ 91 h 91"/>
                <a:gd name="T8" fmla="*/ 363 w 363"/>
                <a:gd name="T9" fmla="*/ 45 h 91"/>
                <a:gd name="T10" fmla="*/ 318 w 363"/>
                <a:gd name="T11" fmla="*/ 0 h 91"/>
                <a:gd name="T12" fmla="*/ 91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91" y="0"/>
                  </a:moveTo>
                  <a:lnTo>
                    <a:pt x="0" y="45"/>
                  </a:lnTo>
                  <a:lnTo>
                    <a:pt x="45" y="91"/>
                  </a:lnTo>
                  <a:lnTo>
                    <a:pt x="272" y="91"/>
                  </a:lnTo>
                  <a:lnTo>
                    <a:pt x="363" y="45"/>
                  </a:lnTo>
                  <a:lnTo>
                    <a:pt x="318" y="0"/>
                  </a:lnTo>
                  <a:lnTo>
                    <a:pt x="91" y="0"/>
                  </a:lnTo>
                  <a:close/>
                </a:path>
              </a:pathLst>
            </a:custGeom>
            <a:gradFill rotWithShape="1">
              <a:gsLst>
                <a:gs pos="0">
                  <a:srgbClr val="A603AB"/>
                </a:gs>
                <a:gs pos="12000">
                  <a:srgbClr val="E81766"/>
                </a:gs>
                <a:gs pos="27000">
                  <a:srgbClr val="EE3F17"/>
                </a:gs>
                <a:gs pos="48000">
                  <a:srgbClr val="FFFF00"/>
                </a:gs>
                <a:gs pos="64999">
                  <a:srgbClr val="1A8D48"/>
                </a:gs>
                <a:gs pos="78999">
                  <a:srgbClr val="0819FB"/>
                </a:gs>
                <a:gs pos="100000">
                  <a:srgbClr val="A603AB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0148" name="Group 3764">
            <a:extLst>
              <a:ext uri="{FF2B5EF4-FFF2-40B4-BE49-F238E27FC236}">
                <a16:creationId xmlns:a16="http://schemas.microsoft.com/office/drawing/2014/main" id="{0815F1C5-DAF2-48F2-89B9-1A142330564B}"/>
              </a:ext>
            </a:extLst>
          </p:cNvPr>
          <p:cNvGrpSpPr>
            <a:grpSpLocks/>
          </p:cNvGrpSpPr>
          <p:nvPr/>
        </p:nvGrpSpPr>
        <p:grpSpPr bwMode="auto">
          <a:xfrm>
            <a:off x="4270375" y="2565400"/>
            <a:ext cx="269875" cy="431800"/>
            <a:chOff x="2714" y="981"/>
            <a:chExt cx="170" cy="272"/>
          </a:xfrm>
        </p:grpSpPr>
        <p:sp>
          <p:nvSpPr>
            <p:cNvPr id="20149" name="Freeform 3765">
              <a:extLst>
                <a:ext uri="{FF2B5EF4-FFF2-40B4-BE49-F238E27FC236}">
                  <a16:creationId xmlns:a16="http://schemas.microsoft.com/office/drawing/2014/main" id="{66D1E790-C9FD-414D-AB74-5BB0A48F5779}"/>
                </a:ext>
              </a:extLst>
            </p:cNvPr>
            <p:cNvSpPr>
              <a:spLocks/>
            </p:cNvSpPr>
            <p:nvPr/>
          </p:nvSpPr>
          <p:spPr bwMode="auto">
            <a:xfrm>
              <a:off x="2734" y="981"/>
              <a:ext cx="129" cy="34"/>
            </a:xfrm>
            <a:custGeom>
              <a:avLst/>
              <a:gdLst>
                <a:gd name="T0" fmla="*/ 45 w 363"/>
                <a:gd name="T1" fmla="*/ 0 h 91"/>
                <a:gd name="T2" fmla="*/ 0 w 363"/>
                <a:gd name="T3" fmla="*/ 46 h 91"/>
                <a:gd name="T4" fmla="*/ 45 w 363"/>
                <a:gd name="T5" fmla="*/ 91 h 91"/>
                <a:gd name="T6" fmla="*/ 318 w 363"/>
                <a:gd name="T7" fmla="*/ 91 h 91"/>
                <a:gd name="T8" fmla="*/ 363 w 363"/>
                <a:gd name="T9" fmla="*/ 46 h 91"/>
                <a:gd name="T10" fmla="*/ 318 w 363"/>
                <a:gd name="T11" fmla="*/ 0 h 91"/>
                <a:gd name="T12" fmla="*/ 45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45" y="0"/>
                  </a:moveTo>
                  <a:lnTo>
                    <a:pt x="0" y="46"/>
                  </a:lnTo>
                  <a:lnTo>
                    <a:pt x="45" y="91"/>
                  </a:lnTo>
                  <a:lnTo>
                    <a:pt x="318" y="91"/>
                  </a:lnTo>
                  <a:lnTo>
                    <a:pt x="363" y="46"/>
                  </a:lnTo>
                  <a:lnTo>
                    <a:pt x="318" y="0"/>
                  </a:lnTo>
                  <a:lnTo>
                    <a:pt x="45" y="0"/>
                  </a:lnTo>
                  <a:close/>
                </a:path>
              </a:pathLst>
            </a:custGeom>
            <a:gradFill rotWithShape="1">
              <a:gsLst>
                <a:gs pos="0">
                  <a:srgbClr val="A603AB"/>
                </a:gs>
                <a:gs pos="12000">
                  <a:srgbClr val="E81766"/>
                </a:gs>
                <a:gs pos="27000">
                  <a:srgbClr val="EE3F17"/>
                </a:gs>
                <a:gs pos="48000">
                  <a:srgbClr val="FFFF00"/>
                </a:gs>
                <a:gs pos="64999">
                  <a:srgbClr val="1A8D48"/>
                </a:gs>
                <a:gs pos="78999">
                  <a:srgbClr val="0819FB"/>
                </a:gs>
                <a:gs pos="100000">
                  <a:srgbClr val="A603AB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150" name="Freeform 3766">
              <a:extLst>
                <a:ext uri="{FF2B5EF4-FFF2-40B4-BE49-F238E27FC236}">
                  <a16:creationId xmlns:a16="http://schemas.microsoft.com/office/drawing/2014/main" id="{7DC31C37-33C4-4F25-BC2E-6F5C05DD7FDD}"/>
                </a:ext>
              </a:extLst>
            </p:cNvPr>
            <p:cNvSpPr>
              <a:spLocks/>
            </p:cNvSpPr>
            <p:nvPr/>
          </p:nvSpPr>
          <p:spPr bwMode="auto">
            <a:xfrm>
              <a:off x="2734" y="1100"/>
              <a:ext cx="129" cy="34"/>
            </a:xfrm>
            <a:custGeom>
              <a:avLst/>
              <a:gdLst>
                <a:gd name="T0" fmla="*/ 45 w 363"/>
                <a:gd name="T1" fmla="*/ 0 h 91"/>
                <a:gd name="T2" fmla="*/ 0 w 363"/>
                <a:gd name="T3" fmla="*/ 46 h 91"/>
                <a:gd name="T4" fmla="*/ 45 w 363"/>
                <a:gd name="T5" fmla="*/ 91 h 91"/>
                <a:gd name="T6" fmla="*/ 318 w 363"/>
                <a:gd name="T7" fmla="*/ 91 h 91"/>
                <a:gd name="T8" fmla="*/ 363 w 363"/>
                <a:gd name="T9" fmla="*/ 46 h 91"/>
                <a:gd name="T10" fmla="*/ 318 w 363"/>
                <a:gd name="T11" fmla="*/ 0 h 91"/>
                <a:gd name="T12" fmla="*/ 45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45" y="0"/>
                  </a:moveTo>
                  <a:lnTo>
                    <a:pt x="0" y="46"/>
                  </a:lnTo>
                  <a:lnTo>
                    <a:pt x="45" y="91"/>
                  </a:lnTo>
                  <a:lnTo>
                    <a:pt x="318" y="91"/>
                  </a:lnTo>
                  <a:lnTo>
                    <a:pt x="363" y="46"/>
                  </a:lnTo>
                  <a:lnTo>
                    <a:pt x="318" y="0"/>
                  </a:lnTo>
                  <a:lnTo>
                    <a:pt x="45" y="0"/>
                  </a:lnTo>
                  <a:close/>
                </a:path>
              </a:pathLst>
            </a:custGeom>
            <a:gradFill rotWithShape="1">
              <a:gsLst>
                <a:gs pos="0">
                  <a:srgbClr val="A603AB"/>
                </a:gs>
                <a:gs pos="12000">
                  <a:srgbClr val="E81766"/>
                </a:gs>
                <a:gs pos="27000">
                  <a:srgbClr val="EE3F17"/>
                </a:gs>
                <a:gs pos="48000">
                  <a:srgbClr val="FFFF00"/>
                </a:gs>
                <a:gs pos="64999">
                  <a:srgbClr val="1A8D48"/>
                </a:gs>
                <a:gs pos="78999">
                  <a:srgbClr val="0819FB"/>
                </a:gs>
                <a:gs pos="100000">
                  <a:srgbClr val="A603AB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151" name="Freeform 3767">
              <a:extLst>
                <a:ext uri="{FF2B5EF4-FFF2-40B4-BE49-F238E27FC236}">
                  <a16:creationId xmlns:a16="http://schemas.microsoft.com/office/drawing/2014/main" id="{37A5E651-5596-4188-A17B-750652C68DC3}"/>
                </a:ext>
              </a:extLst>
            </p:cNvPr>
            <p:cNvSpPr>
              <a:spLocks/>
            </p:cNvSpPr>
            <p:nvPr/>
          </p:nvSpPr>
          <p:spPr bwMode="auto">
            <a:xfrm>
              <a:off x="2734" y="1219"/>
              <a:ext cx="129" cy="34"/>
            </a:xfrm>
            <a:custGeom>
              <a:avLst/>
              <a:gdLst>
                <a:gd name="T0" fmla="*/ 45 w 363"/>
                <a:gd name="T1" fmla="*/ 0 h 91"/>
                <a:gd name="T2" fmla="*/ 0 w 363"/>
                <a:gd name="T3" fmla="*/ 46 h 91"/>
                <a:gd name="T4" fmla="*/ 45 w 363"/>
                <a:gd name="T5" fmla="*/ 91 h 91"/>
                <a:gd name="T6" fmla="*/ 318 w 363"/>
                <a:gd name="T7" fmla="*/ 91 h 91"/>
                <a:gd name="T8" fmla="*/ 363 w 363"/>
                <a:gd name="T9" fmla="*/ 46 h 91"/>
                <a:gd name="T10" fmla="*/ 318 w 363"/>
                <a:gd name="T11" fmla="*/ 0 h 91"/>
                <a:gd name="T12" fmla="*/ 45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45" y="0"/>
                  </a:moveTo>
                  <a:lnTo>
                    <a:pt x="0" y="46"/>
                  </a:lnTo>
                  <a:lnTo>
                    <a:pt x="45" y="91"/>
                  </a:lnTo>
                  <a:lnTo>
                    <a:pt x="318" y="91"/>
                  </a:lnTo>
                  <a:lnTo>
                    <a:pt x="363" y="46"/>
                  </a:lnTo>
                  <a:lnTo>
                    <a:pt x="318" y="0"/>
                  </a:lnTo>
                  <a:lnTo>
                    <a:pt x="45" y="0"/>
                  </a:lnTo>
                  <a:close/>
                </a:path>
              </a:pathLst>
            </a:custGeom>
            <a:gradFill rotWithShape="1">
              <a:gsLst>
                <a:gs pos="0">
                  <a:srgbClr val="A603AB"/>
                </a:gs>
                <a:gs pos="12000">
                  <a:srgbClr val="E81766"/>
                </a:gs>
                <a:gs pos="27000">
                  <a:srgbClr val="EE3F17"/>
                </a:gs>
                <a:gs pos="48000">
                  <a:srgbClr val="FFFF00"/>
                </a:gs>
                <a:gs pos="64999">
                  <a:srgbClr val="1A8D48"/>
                </a:gs>
                <a:gs pos="78999">
                  <a:srgbClr val="0819FB"/>
                </a:gs>
                <a:gs pos="100000">
                  <a:srgbClr val="A603AB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152" name="Freeform 3768">
              <a:extLst>
                <a:ext uri="{FF2B5EF4-FFF2-40B4-BE49-F238E27FC236}">
                  <a16:creationId xmlns:a16="http://schemas.microsoft.com/office/drawing/2014/main" id="{57D2EA01-DDA6-46F5-9F0F-D9A4E301592A}"/>
                </a:ext>
              </a:extLst>
            </p:cNvPr>
            <p:cNvSpPr>
              <a:spLocks/>
            </p:cNvSpPr>
            <p:nvPr/>
          </p:nvSpPr>
          <p:spPr bwMode="auto">
            <a:xfrm>
              <a:off x="2850" y="1124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gradFill rotWithShape="1">
              <a:gsLst>
                <a:gs pos="0">
                  <a:srgbClr val="A603AB"/>
                </a:gs>
                <a:gs pos="12000">
                  <a:srgbClr val="E81766"/>
                </a:gs>
                <a:gs pos="27000">
                  <a:srgbClr val="EE3F17"/>
                </a:gs>
                <a:gs pos="48000">
                  <a:srgbClr val="FFFF00"/>
                </a:gs>
                <a:gs pos="64999">
                  <a:srgbClr val="1A8D48"/>
                </a:gs>
                <a:gs pos="78999">
                  <a:srgbClr val="0819FB"/>
                </a:gs>
                <a:gs pos="100000">
                  <a:srgbClr val="A603AB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153" name="Freeform 3769">
              <a:extLst>
                <a:ext uri="{FF2B5EF4-FFF2-40B4-BE49-F238E27FC236}">
                  <a16:creationId xmlns:a16="http://schemas.microsoft.com/office/drawing/2014/main" id="{9B452A28-F527-47BB-BD2B-3D1A588560CA}"/>
                </a:ext>
              </a:extLst>
            </p:cNvPr>
            <p:cNvSpPr>
              <a:spLocks/>
            </p:cNvSpPr>
            <p:nvPr/>
          </p:nvSpPr>
          <p:spPr bwMode="auto">
            <a:xfrm>
              <a:off x="2850" y="1002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gradFill rotWithShape="1">
              <a:gsLst>
                <a:gs pos="0">
                  <a:srgbClr val="A603AB"/>
                </a:gs>
                <a:gs pos="12000">
                  <a:srgbClr val="E81766"/>
                </a:gs>
                <a:gs pos="27000">
                  <a:srgbClr val="EE3F17"/>
                </a:gs>
                <a:gs pos="48000">
                  <a:srgbClr val="FFFF00"/>
                </a:gs>
                <a:gs pos="64999">
                  <a:srgbClr val="1A8D48"/>
                </a:gs>
                <a:gs pos="78999">
                  <a:srgbClr val="0819FB"/>
                </a:gs>
                <a:gs pos="100000">
                  <a:srgbClr val="A603AB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154" name="Freeform 3770">
              <a:extLst>
                <a:ext uri="{FF2B5EF4-FFF2-40B4-BE49-F238E27FC236}">
                  <a16:creationId xmlns:a16="http://schemas.microsoft.com/office/drawing/2014/main" id="{CD6247E8-8E00-49D2-A4FB-40A6F0B5F72D}"/>
                </a:ext>
              </a:extLst>
            </p:cNvPr>
            <p:cNvSpPr>
              <a:spLocks/>
            </p:cNvSpPr>
            <p:nvPr/>
          </p:nvSpPr>
          <p:spPr bwMode="auto">
            <a:xfrm>
              <a:off x="2714" y="1002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gradFill rotWithShape="1">
              <a:gsLst>
                <a:gs pos="0">
                  <a:srgbClr val="A603AB"/>
                </a:gs>
                <a:gs pos="12000">
                  <a:srgbClr val="E81766"/>
                </a:gs>
                <a:gs pos="27000">
                  <a:srgbClr val="EE3F17"/>
                </a:gs>
                <a:gs pos="48000">
                  <a:srgbClr val="FFFF00"/>
                </a:gs>
                <a:gs pos="64999">
                  <a:srgbClr val="1A8D48"/>
                </a:gs>
                <a:gs pos="78999">
                  <a:srgbClr val="0819FB"/>
                </a:gs>
                <a:gs pos="100000">
                  <a:srgbClr val="A603AB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0155" name="Group 3771">
            <a:extLst>
              <a:ext uri="{FF2B5EF4-FFF2-40B4-BE49-F238E27FC236}">
                <a16:creationId xmlns:a16="http://schemas.microsoft.com/office/drawing/2014/main" id="{51B7D434-32CF-4A2D-BC70-A9ABD118A699}"/>
              </a:ext>
            </a:extLst>
          </p:cNvPr>
          <p:cNvGrpSpPr>
            <a:grpSpLocks/>
          </p:cNvGrpSpPr>
          <p:nvPr/>
        </p:nvGrpSpPr>
        <p:grpSpPr bwMode="auto">
          <a:xfrm>
            <a:off x="8316913" y="2565400"/>
            <a:ext cx="301625" cy="431800"/>
            <a:chOff x="5263" y="981"/>
            <a:chExt cx="190" cy="272"/>
          </a:xfrm>
        </p:grpSpPr>
        <p:sp>
          <p:nvSpPr>
            <p:cNvPr id="20156" name="Freeform 3772">
              <a:extLst>
                <a:ext uri="{FF2B5EF4-FFF2-40B4-BE49-F238E27FC236}">
                  <a16:creationId xmlns:a16="http://schemas.microsoft.com/office/drawing/2014/main" id="{740C032F-6B42-414C-A852-05CFEDF64716}"/>
                </a:ext>
              </a:extLst>
            </p:cNvPr>
            <p:cNvSpPr>
              <a:spLocks/>
            </p:cNvSpPr>
            <p:nvPr/>
          </p:nvSpPr>
          <p:spPr bwMode="auto">
            <a:xfrm>
              <a:off x="5288" y="1002"/>
              <a:ext cx="57" cy="108"/>
            </a:xfrm>
            <a:custGeom>
              <a:avLst/>
              <a:gdLst>
                <a:gd name="T0" fmla="*/ 0 w 226"/>
                <a:gd name="T1" fmla="*/ 363 h 408"/>
                <a:gd name="T2" fmla="*/ 45 w 226"/>
                <a:gd name="T3" fmla="*/ 408 h 408"/>
                <a:gd name="T4" fmla="*/ 136 w 226"/>
                <a:gd name="T5" fmla="*/ 363 h 408"/>
                <a:gd name="T6" fmla="*/ 226 w 226"/>
                <a:gd name="T7" fmla="*/ 46 h 408"/>
                <a:gd name="T8" fmla="*/ 181 w 226"/>
                <a:gd name="T9" fmla="*/ 0 h 408"/>
                <a:gd name="T10" fmla="*/ 90 w 226"/>
                <a:gd name="T11" fmla="*/ 46 h 408"/>
                <a:gd name="T12" fmla="*/ 0 w 226"/>
                <a:gd name="T13" fmla="*/ 363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6" h="408">
                  <a:moveTo>
                    <a:pt x="0" y="363"/>
                  </a:moveTo>
                  <a:lnTo>
                    <a:pt x="45" y="408"/>
                  </a:lnTo>
                  <a:lnTo>
                    <a:pt x="136" y="363"/>
                  </a:lnTo>
                  <a:lnTo>
                    <a:pt x="226" y="46"/>
                  </a:lnTo>
                  <a:lnTo>
                    <a:pt x="181" y="0"/>
                  </a:lnTo>
                  <a:lnTo>
                    <a:pt x="90" y="46"/>
                  </a:lnTo>
                  <a:lnTo>
                    <a:pt x="0" y="363"/>
                  </a:lnTo>
                  <a:close/>
                </a:path>
              </a:pathLst>
            </a:custGeom>
            <a:gradFill rotWithShape="1">
              <a:gsLst>
                <a:gs pos="0">
                  <a:srgbClr val="A603AB"/>
                </a:gs>
                <a:gs pos="12000">
                  <a:srgbClr val="E81766"/>
                </a:gs>
                <a:gs pos="27000">
                  <a:srgbClr val="EE3F17"/>
                </a:gs>
                <a:gs pos="48000">
                  <a:srgbClr val="FFFF00"/>
                </a:gs>
                <a:gs pos="64999">
                  <a:srgbClr val="1A8D48"/>
                </a:gs>
                <a:gs pos="78999">
                  <a:srgbClr val="0819FB"/>
                </a:gs>
                <a:gs pos="100000">
                  <a:srgbClr val="A603AB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157" name="Freeform 3773">
              <a:extLst>
                <a:ext uri="{FF2B5EF4-FFF2-40B4-BE49-F238E27FC236}">
                  <a16:creationId xmlns:a16="http://schemas.microsoft.com/office/drawing/2014/main" id="{7EDF6A95-AEF7-49AA-AF27-D6195288E1EC}"/>
                </a:ext>
              </a:extLst>
            </p:cNvPr>
            <p:cNvSpPr>
              <a:spLocks/>
            </p:cNvSpPr>
            <p:nvPr/>
          </p:nvSpPr>
          <p:spPr bwMode="auto">
            <a:xfrm>
              <a:off x="5360" y="1124"/>
              <a:ext cx="59" cy="108"/>
            </a:xfrm>
            <a:custGeom>
              <a:avLst/>
              <a:gdLst>
                <a:gd name="T0" fmla="*/ 0 w 226"/>
                <a:gd name="T1" fmla="*/ 363 h 408"/>
                <a:gd name="T2" fmla="*/ 45 w 226"/>
                <a:gd name="T3" fmla="*/ 408 h 408"/>
                <a:gd name="T4" fmla="*/ 136 w 226"/>
                <a:gd name="T5" fmla="*/ 363 h 408"/>
                <a:gd name="T6" fmla="*/ 226 w 226"/>
                <a:gd name="T7" fmla="*/ 46 h 408"/>
                <a:gd name="T8" fmla="*/ 181 w 226"/>
                <a:gd name="T9" fmla="*/ 0 h 408"/>
                <a:gd name="T10" fmla="*/ 90 w 226"/>
                <a:gd name="T11" fmla="*/ 46 h 408"/>
                <a:gd name="T12" fmla="*/ 0 w 226"/>
                <a:gd name="T13" fmla="*/ 363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6" h="408">
                  <a:moveTo>
                    <a:pt x="0" y="363"/>
                  </a:moveTo>
                  <a:lnTo>
                    <a:pt x="45" y="408"/>
                  </a:lnTo>
                  <a:lnTo>
                    <a:pt x="136" y="363"/>
                  </a:lnTo>
                  <a:lnTo>
                    <a:pt x="226" y="46"/>
                  </a:lnTo>
                  <a:lnTo>
                    <a:pt x="181" y="0"/>
                  </a:lnTo>
                  <a:lnTo>
                    <a:pt x="90" y="46"/>
                  </a:lnTo>
                  <a:lnTo>
                    <a:pt x="0" y="363"/>
                  </a:lnTo>
                  <a:close/>
                </a:path>
              </a:pathLst>
            </a:custGeom>
            <a:gradFill rotWithShape="1">
              <a:gsLst>
                <a:gs pos="0">
                  <a:srgbClr val="A603AB"/>
                </a:gs>
                <a:gs pos="12000">
                  <a:srgbClr val="E81766"/>
                </a:gs>
                <a:gs pos="27000">
                  <a:srgbClr val="EE3F17"/>
                </a:gs>
                <a:gs pos="48000">
                  <a:srgbClr val="FFFF00"/>
                </a:gs>
                <a:gs pos="64999">
                  <a:srgbClr val="1A8D48"/>
                </a:gs>
                <a:gs pos="78999">
                  <a:srgbClr val="0819FB"/>
                </a:gs>
                <a:gs pos="100000">
                  <a:srgbClr val="A603AB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158" name="Freeform 3774">
              <a:extLst>
                <a:ext uri="{FF2B5EF4-FFF2-40B4-BE49-F238E27FC236}">
                  <a16:creationId xmlns:a16="http://schemas.microsoft.com/office/drawing/2014/main" id="{E8CB67DF-B0E1-48DD-BD1C-02A3F2453AB5}"/>
                </a:ext>
              </a:extLst>
            </p:cNvPr>
            <p:cNvSpPr>
              <a:spLocks/>
            </p:cNvSpPr>
            <p:nvPr/>
          </p:nvSpPr>
          <p:spPr bwMode="auto">
            <a:xfrm>
              <a:off x="5396" y="1002"/>
              <a:ext cx="57" cy="108"/>
            </a:xfrm>
            <a:custGeom>
              <a:avLst/>
              <a:gdLst>
                <a:gd name="T0" fmla="*/ 0 w 226"/>
                <a:gd name="T1" fmla="*/ 363 h 408"/>
                <a:gd name="T2" fmla="*/ 45 w 226"/>
                <a:gd name="T3" fmla="*/ 408 h 408"/>
                <a:gd name="T4" fmla="*/ 136 w 226"/>
                <a:gd name="T5" fmla="*/ 363 h 408"/>
                <a:gd name="T6" fmla="*/ 226 w 226"/>
                <a:gd name="T7" fmla="*/ 46 h 408"/>
                <a:gd name="T8" fmla="*/ 181 w 226"/>
                <a:gd name="T9" fmla="*/ 0 h 408"/>
                <a:gd name="T10" fmla="*/ 90 w 226"/>
                <a:gd name="T11" fmla="*/ 46 h 408"/>
                <a:gd name="T12" fmla="*/ 0 w 226"/>
                <a:gd name="T13" fmla="*/ 363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6" h="408">
                  <a:moveTo>
                    <a:pt x="0" y="363"/>
                  </a:moveTo>
                  <a:lnTo>
                    <a:pt x="45" y="408"/>
                  </a:lnTo>
                  <a:lnTo>
                    <a:pt x="136" y="363"/>
                  </a:lnTo>
                  <a:lnTo>
                    <a:pt x="226" y="46"/>
                  </a:lnTo>
                  <a:lnTo>
                    <a:pt x="181" y="0"/>
                  </a:lnTo>
                  <a:lnTo>
                    <a:pt x="90" y="46"/>
                  </a:lnTo>
                  <a:lnTo>
                    <a:pt x="0" y="363"/>
                  </a:lnTo>
                  <a:close/>
                </a:path>
              </a:pathLst>
            </a:custGeom>
            <a:gradFill rotWithShape="1">
              <a:gsLst>
                <a:gs pos="0">
                  <a:srgbClr val="A603AB"/>
                </a:gs>
                <a:gs pos="12000">
                  <a:srgbClr val="E81766"/>
                </a:gs>
                <a:gs pos="27000">
                  <a:srgbClr val="EE3F17"/>
                </a:gs>
                <a:gs pos="48000">
                  <a:srgbClr val="FFFF00"/>
                </a:gs>
                <a:gs pos="64999">
                  <a:srgbClr val="1A8D48"/>
                </a:gs>
                <a:gs pos="78999">
                  <a:srgbClr val="0819FB"/>
                </a:gs>
                <a:gs pos="100000">
                  <a:srgbClr val="A603AB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159" name="Freeform 3775">
              <a:extLst>
                <a:ext uri="{FF2B5EF4-FFF2-40B4-BE49-F238E27FC236}">
                  <a16:creationId xmlns:a16="http://schemas.microsoft.com/office/drawing/2014/main" id="{5F4EA8D1-5365-40C2-8EC2-B42C1DD1DCDA}"/>
                </a:ext>
              </a:extLst>
            </p:cNvPr>
            <p:cNvSpPr>
              <a:spLocks/>
            </p:cNvSpPr>
            <p:nvPr/>
          </p:nvSpPr>
          <p:spPr bwMode="auto">
            <a:xfrm>
              <a:off x="5303" y="1103"/>
              <a:ext cx="100" cy="28"/>
            </a:xfrm>
            <a:custGeom>
              <a:avLst/>
              <a:gdLst>
                <a:gd name="T0" fmla="*/ 91 w 363"/>
                <a:gd name="T1" fmla="*/ 0 h 91"/>
                <a:gd name="T2" fmla="*/ 0 w 363"/>
                <a:gd name="T3" fmla="*/ 45 h 91"/>
                <a:gd name="T4" fmla="*/ 45 w 363"/>
                <a:gd name="T5" fmla="*/ 91 h 91"/>
                <a:gd name="T6" fmla="*/ 272 w 363"/>
                <a:gd name="T7" fmla="*/ 91 h 91"/>
                <a:gd name="T8" fmla="*/ 363 w 363"/>
                <a:gd name="T9" fmla="*/ 45 h 91"/>
                <a:gd name="T10" fmla="*/ 318 w 363"/>
                <a:gd name="T11" fmla="*/ 0 h 91"/>
                <a:gd name="T12" fmla="*/ 91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91" y="0"/>
                  </a:moveTo>
                  <a:lnTo>
                    <a:pt x="0" y="45"/>
                  </a:lnTo>
                  <a:lnTo>
                    <a:pt x="45" y="91"/>
                  </a:lnTo>
                  <a:lnTo>
                    <a:pt x="272" y="91"/>
                  </a:lnTo>
                  <a:lnTo>
                    <a:pt x="363" y="45"/>
                  </a:lnTo>
                  <a:lnTo>
                    <a:pt x="318" y="0"/>
                  </a:lnTo>
                  <a:lnTo>
                    <a:pt x="91" y="0"/>
                  </a:lnTo>
                  <a:close/>
                </a:path>
              </a:pathLst>
            </a:custGeom>
            <a:gradFill rotWithShape="1">
              <a:gsLst>
                <a:gs pos="0">
                  <a:srgbClr val="A603AB"/>
                </a:gs>
                <a:gs pos="12000">
                  <a:srgbClr val="E81766"/>
                </a:gs>
                <a:gs pos="27000">
                  <a:srgbClr val="EE3F17"/>
                </a:gs>
                <a:gs pos="48000">
                  <a:srgbClr val="FFFF00"/>
                </a:gs>
                <a:gs pos="64999">
                  <a:srgbClr val="1A8D48"/>
                </a:gs>
                <a:gs pos="78999">
                  <a:srgbClr val="0819FB"/>
                </a:gs>
                <a:gs pos="100000">
                  <a:srgbClr val="A603AB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160" name="Freeform 3776">
              <a:extLst>
                <a:ext uri="{FF2B5EF4-FFF2-40B4-BE49-F238E27FC236}">
                  <a16:creationId xmlns:a16="http://schemas.microsoft.com/office/drawing/2014/main" id="{82EBC387-4BB9-49F6-AF78-A52CCFC3E285}"/>
                </a:ext>
              </a:extLst>
            </p:cNvPr>
            <p:cNvSpPr>
              <a:spLocks/>
            </p:cNvSpPr>
            <p:nvPr/>
          </p:nvSpPr>
          <p:spPr bwMode="auto">
            <a:xfrm>
              <a:off x="5263" y="1226"/>
              <a:ext cx="99" cy="27"/>
            </a:xfrm>
            <a:custGeom>
              <a:avLst/>
              <a:gdLst>
                <a:gd name="T0" fmla="*/ 91 w 363"/>
                <a:gd name="T1" fmla="*/ 0 h 91"/>
                <a:gd name="T2" fmla="*/ 0 w 363"/>
                <a:gd name="T3" fmla="*/ 45 h 91"/>
                <a:gd name="T4" fmla="*/ 45 w 363"/>
                <a:gd name="T5" fmla="*/ 91 h 91"/>
                <a:gd name="T6" fmla="*/ 272 w 363"/>
                <a:gd name="T7" fmla="*/ 91 h 91"/>
                <a:gd name="T8" fmla="*/ 363 w 363"/>
                <a:gd name="T9" fmla="*/ 45 h 91"/>
                <a:gd name="T10" fmla="*/ 318 w 363"/>
                <a:gd name="T11" fmla="*/ 0 h 91"/>
                <a:gd name="T12" fmla="*/ 91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91" y="0"/>
                  </a:moveTo>
                  <a:lnTo>
                    <a:pt x="0" y="45"/>
                  </a:lnTo>
                  <a:lnTo>
                    <a:pt x="45" y="91"/>
                  </a:lnTo>
                  <a:lnTo>
                    <a:pt x="272" y="91"/>
                  </a:lnTo>
                  <a:lnTo>
                    <a:pt x="363" y="45"/>
                  </a:lnTo>
                  <a:lnTo>
                    <a:pt x="318" y="0"/>
                  </a:lnTo>
                  <a:lnTo>
                    <a:pt x="91" y="0"/>
                  </a:lnTo>
                  <a:close/>
                </a:path>
              </a:pathLst>
            </a:custGeom>
            <a:gradFill rotWithShape="1">
              <a:gsLst>
                <a:gs pos="0">
                  <a:srgbClr val="A603AB"/>
                </a:gs>
                <a:gs pos="12000">
                  <a:srgbClr val="E81766"/>
                </a:gs>
                <a:gs pos="27000">
                  <a:srgbClr val="EE3F17"/>
                </a:gs>
                <a:gs pos="48000">
                  <a:srgbClr val="FFFF00"/>
                </a:gs>
                <a:gs pos="64999">
                  <a:srgbClr val="1A8D48"/>
                </a:gs>
                <a:gs pos="78999">
                  <a:srgbClr val="0819FB"/>
                </a:gs>
                <a:gs pos="100000">
                  <a:srgbClr val="A603AB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161" name="Freeform 3777">
              <a:extLst>
                <a:ext uri="{FF2B5EF4-FFF2-40B4-BE49-F238E27FC236}">
                  <a16:creationId xmlns:a16="http://schemas.microsoft.com/office/drawing/2014/main" id="{C08D3618-89E8-4846-8DF3-9A879C2EF85A}"/>
                </a:ext>
              </a:extLst>
            </p:cNvPr>
            <p:cNvSpPr>
              <a:spLocks/>
            </p:cNvSpPr>
            <p:nvPr/>
          </p:nvSpPr>
          <p:spPr bwMode="auto">
            <a:xfrm>
              <a:off x="5344" y="981"/>
              <a:ext cx="100" cy="27"/>
            </a:xfrm>
            <a:custGeom>
              <a:avLst/>
              <a:gdLst>
                <a:gd name="T0" fmla="*/ 91 w 363"/>
                <a:gd name="T1" fmla="*/ 0 h 91"/>
                <a:gd name="T2" fmla="*/ 0 w 363"/>
                <a:gd name="T3" fmla="*/ 45 h 91"/>
                <a:gd name="T4" fmla="*/ 45 w 363"/>
                <a:gd name="T5" fmla="*/ 91 h 91"/>
                <a:gd name="T6" fmla="*/ 272 w 363"/>
                <a:gd name="T7" fmla="*/ 91 h 91"/>
                <a:gd name="T8" fmla="*/ 363 w 363"/>
                <a:gd name="T9" fmla="*/ 45 h 91"/>
                <a:gd name="T10" fmla="*/ 318 w 363"/>
                <a:gd name="T11" fmla="*/ 0 h 91"/>
                <a:gd name="T12" fmla="*/ 91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91" y="0"/>
                  </a:moveTo>
                  <a:lnTo>
                    <a:pt x="0" y="45"/>
                  </a:lnTo>
                  <a:lnTo>
                    <a:pt x="45" y="91"/>
                  </a:lnTo>
                  <a:lnTo>
                    <a:pt x="272" y="91"/>
                  </a:lnTo>
                  <a:lnTo>
                    <a:pt x="363" y="45"/>
                  </a:lnTo>
                  <a:lnTo>
                    <a:pt x="318" y="0"/>
                  </a:lnTo>
                  <a:lnTo>
                    <a:pt x="91" y="0"/>
                  </a:lnTo>
                  <a:close/>
                </a:path>
              </a:pathLst>
            </a:custGeom>
            <a:gradFill rotWithShape="1">
              <a:gsLst>
                <a:gs pos="0">
                  <a:srgbClr val="A603AB"/>
                </a:gs>
                <a:gs pos="12000">
                  <a:srgbClr val="E81766"/>
                </a:gs>
                <a:gs pos="27000">
                  <a:srgbClr val="EE3F17"/>
                </a:gs>
                <a:gs pos="48000">
                  <a:srgbClr val="FFFF00"/>
                </a:gs>
                <a:gs pos="64999">
                  <a:srgbClr val="1A8D48"/>
                </a:gs>
                <a:gs pos="78999">
                  <a:srgbClr val="0819FB"/>
                </a:gs>
                <a:gs pos="100000">
                  <a:srgbClr val="A603AB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0162" name="Group 3778">
            <a:extLst>
              <a:ext uri="{FF2B5EF4-FFF2-40B4-BE49-F238E27FC236}">
                <a16:creationId xmlns:a16="http://schemas.microsoft.com/office/drawing/2014/main" id="{3777279E-AF08-40C6-A70F-3B12B0EF12B9}"/>
              </a:ext>
            </a:extLst>
          </p:cNvPr>
          <p:cNvGrpSpPr>
            <a:grpSpLocks/>
          </p:cNvGrpSpPr>
          <p:nvPr/>
        </p:nvGrpSpPr>
        <p:grpSpPr bwMode="auto">
          <a:xfrm>
            <a:off x="4595813" y="2565400"/>
            <a:ext cx="269875" cy="431800"/>
            <a:chOff x="2919" y="981"/>
            <a:chExt cx="170" cy="272"/>
          </a:xfrm>
        </p:grpSpPr>
        <p:sp>
          <p:nvSpPr>
            <p:cNvPr id="20163" name="Freeform 3779">
              <a:extLst>
                <a:ext uri="{FF2B5EF4-FFF2-40B4-BE49-F238E27FC236}">
                  <a16:creationId xmlns:a16="http://schemas.microsoft.com/office/drawing/2014/main" id="{2E4124B5-EEFC-40C3-97CD-D256AD57298D}"/>
                </a:ext>
              </a:extLst>
            </p:cNvPr>
            <p:cNvSpPr>
              <a:spLocks/>
            </p:cNvSpPr>
            <p:nvPr/>
          </p:nvSpPr>
          <p:spPr bwMode="auto">
            <a:xfrm>
              <a:off x="2939" y="981"/>
              <a:ext cx="129" cy="34"/>
            </a:xfrm>
            <a:custGeom>
              <a:avLst/>
              <a:gdLst>
                <a:gd name="T0" fmla="*/ 45 w 363"/>
                <a:gd name="T1" fmla="*/ 0 h 91"/>
                <a:gd name="T2" fmla="*/ 0 w 363"/>
                <a:gd name="T3" fmla="*/ 46 h 91"/>
                <a:gd name="T4" fmla="*/ 45 w 363"/>
                <a:gd name="T5" fmla="*/ 91 h 91"/>
                <a:gd name="T6" fmla="*/ 318 w 363"/>
                <a:gd name="T7" fmla="*/ 91 h 91"/>
                <a:gd name="T8" fmla="*/ 363 w 363"/>
                <a:gd name="T9" fmla="*/ 46 h 91"/>
                <a:gd name="T10" fmla="*/ 318 w 363"/>
                <a:gd name="T11" fmla="*/ 0 h 91"/>
                <a:gd name="T12" fmla="*/ 45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45" y="0"/>
                  </a:moveTo>
                  <a:lnTo>
                    <a:pt x="0" y="46"/>
                  </a:lnTo>
                  <a:lnTo>
                    <a:pt x="45" y="91"/>
                  </a:lnTo>
                  <a:lnTo>
                    <a:pt x="318" y="91"/>
                  </a:lnTo>
                  <a:lnTo>
                    <a:pt x="363" y="46"/>
                  </a:lnTo>
                  <a:lnTo>
                    <a:pt x="318" y="0"/>
                  </a:lnTo>
                  <a:lnTo>
                    <a:pt x="45" y="0"/>
                  </a:lnTo>
                  <a:close/>
                </a:path>
              </a:pathLst>
            </a:custGeom>
            <a:gradFill rotWithShape="1">
              <a:gsLst>
                <a:gs pos="0">
                  <a:srgbClr val="A603AB"/>
                </a:gs>
                <a:gs pos="12000">
                  <a:srgbClr val="E81766"/>
                </a:gs>
                <a:gs pos="27000">
                  <a:srgbClr val="EE3F17"/>
                </a:gs>
                <a:gs pos="48000">
                  <a:srgbClr val="FFFF00"/>
                </a:gs>
                <a:gs pos="64999">
                  <a:srgbClr val="1A8D48"/>
                </a:gs>
                <a:gs pos="78999">
                  <a:srgbClr val="0819FB"/>
                </a:gs>
                <a:gs pos="100000">
                  <a:srgbClr val="A603AB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164" name="Freeform 3780">
              <a:extLst>
                <a:ext uri="{FF2B5EF4-FFF2-40B4-BE49-F238E27FC236}">
                  <a16:creationId xmlns:a16="http://schemas.microsoft.com/office/drawing/2014/main" id="{4C335C28-574F-406D-BFC5-B65B75BE3DE2}"/>
                </a:ext>
              </a:extLst>
            </p:cNvPr>
            <p:cNvSpPr>
              <a:spLocks/>
            </p:cNvSpPr>
            <p:nvPr/>
          </p:nvSpPr>
          <p:spPr bwMode="auto">
            <a:xfrm>
              <a:off x="2939" y="1219"/>
              <a:ext cx="129" cy="34"/>
            </a:xfrm>
            <a:custGeom>
              <a:avLst/>
              <a:gdLst>
                <a:gd name="T0" fmla="*/ 45 w 363"/>
                <a:gd name="T1" fmla="*/ 0 h 91"/>
                <a:gd name="T2" fmla="*/ 0 w 363"/>
                <a:gd name="T3" fmla="*/ 46 h 91"/>
                <a:gd name="T4" fmla="*/ 45 w 363"/>
                <a:gd name="T5" fmla="*/ 91 h 91"/>
                <a:gd name="T6" fmla="*/ 318 w 363"/>
                <a:gd name="T7" fmla="*/ 91 h 91"/>
                <a:gd name="T8" fmla="*/ 363 w 363"/>
                <a:gd name="T9" fmla="*/ 46 h 91"/>
                <a:gd name="T10" fmla="*/ 318 w 363"/>
                <a:gd name="T11" fmla="*/ 0 h 91"/>
                <a:gd name="T12" fmla="*/ 45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45" y="0"/>
                  </a:moveTo>
                  <a:lnTo>
                    <a:pt x="0" y="46"/>
                  </a:lnTo>
                  <a:lnTo>
                    <a:pt x="45" y="91"/>
                  </a:lnTo>
                  <a:lnTo>
                    <a:pt x="318" y="91"/>
                  </a:lnTo>
                  <a:lnTo>
                    <a:pt x="363" y="46"/>
                  </a:lnTo>
                  <a:lnTo>
                    <a:pt x="318" y="0"/>
                  </a:lnTo>
                  <a:lnTo>
                    <a:pt x="45" y="0"/>
                  </a:lnTo>
                  <a:close/>
                </a:path>
              </a:pathLst>
            </a:custGeom>
            <a:gradFill rotWithShape="1">
              <a:gsLst>
                <a:gs pos="0">
                  <a:srgbClr val="A603AB"/>
                </a:gs>
                <a:gs pos="12000">
                  <a:srgbClr val="E81766"/>
                </a:gs>
                <a:gs pos="27000">
                  <a:srgbClr val="EE3F17"/>
                </a:gs>
                <a:gs pos="48000">
                  <a:srgbClr val="FFFF00"/>
                </a:gs>
                <a:gs pos="64999">
                  <a:srgbClr val="1A8D48"/>
                </a:gs>
                <a:gs pos="78999">
                  <a:srgbClr val="0819FB"/>
                </a:gs>
                <a:gs pos="100000">
                  <a:srgbClr val="A603AB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165" name="Freeform 3781">
              <a:extLst>
                <a:ext uri="{FF2B5EF4-FFF2-40B4-BE49-F238E27FC236}">
                  <a16:creationId xmlns:a16="http://schemas.microsoft.com/office/drawing/2014/main" id="{D1CC73BF-30D8-47E8-BC4F-22E94B3A52A6}"/>
                </a:ext>
              </a:extLst>
            </p:cNvPr>
            <p:cNvSpPr>
              <a:spLocks/>
            </p:cNvSpPr>
            <p:nvPr/>
          </p:nvSpPr>
          <p:spPr bwMode="auto">
            <a:xfrm>
              <a:off x="2919" y="1124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gradFill rotWithShape="1">
              <a:gsLst>
                <a:gs pos="0">
                  <a:srgbClr val="A603AB"/>
                </a:gs>
                <a:gs pos="12000">
                  <a:srgbClr val="E81766"/>
                </a:gs>
                <a:gs pos="27000">
                  <a:srgbClr val="EE3F17"/>
                </a:gs>
                <a:gs pos="48000">
                  <a:srgbClr val="FFFF00"/>
                </a:gs>
                <a:gs pos="64999">
                  <a:srgbClr val="1A8D48"/>
                </a:gs>
                <a:gs pos="78999">
                  <a:srgbClr val="0819FB"/>
                </a:gs>
                <a:gs pos="100000">
                  <a:srgbClr val="A603AB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166" name="Freeform 3782">
              <a:extLst>
                <a:ext uri="{FF2B5EF4-FFF2-40B4-BE49-F238E27FC236}">
                  <a16:creationId xmlns:a16="http://schemas.microsoft.com/office/drawing/2014/main" id="{E1686E0F-58D4-4517-BD8C-316C90E7011D}"/>
                </a:ext>
              </a:extLst>
            </p:cNvPr>
            <p:cNvSpPr>
              <a:spLocks/>
            </p:cNvSpPr>
            <p:nvPr/>
          </p:nvSpPr>
          <p:spPr bwMode="auto">
            <a:xfrm>
              <a:off x="3055" y="1124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gradFill rotWithShape="1">
              <a:gsLst>
                <a:gs pos="0">
                  <a:srgbClr val="A603AB"/>
                </a:gs>
                <a:gs pos="12000">
                  <a:srgbClr val="E81766"/>
                </a:gs>
                <a:gs pos="27000">
                  <a:srgbClr val="EE3F17"/>
                </a:gs>
                <a:gs pos="48000">
                  <a:srgbClr val="FFFF00"/>
                </a:gs>
                <a:gs pos="64999">
                  <a:srgbClr val="1A8D48"/>
                </a:gs>
                <a:gs pos="78999">
                  <a:srgbClr val="0819FB"/>
                </a:gs>
                <a:gs pos="100000">
                  <a:srgbClr val="A603AB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167" name="Freeform 3783">
              <a:extLst>
                <a:ext uri="{FF2B5EF4-FFF2-40B4-BE49-F238E27FC236}">
                  <a16:creationId xmlns:a16="http://schemas.microsoft.com/office/drawing/2014/main" id="{6AC87144-D17B-46E9-ABC9-7EE7C1B436C6}"/>
                </a:ext>
              </a:extLst>
            </p:cNvPr>
            <p:cNvSpPr>
              <a:spLocks/>
            </p:cNvSpPr>
            <p:nvPr/>
          </p:nvSpPr>
          <p:spPr bwMode="auto">
            <a:xfrm>
              <a:off x="3055" y="1002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gradFill rotWithShape="1">
              <a:gsLst>
                <a:gs pos="0">
                  <a:srgbClr val="A603AB"/>
                </a:gs>
                <a:gs pos="12000">
                  <a:srgbClr val="E81766"/>
                </a:gs>
                <a:gs pos="27000">
                  <a:srgbClr val="EE3F17"/>
                </a:gs>
                <a:gs pos="48000">
                  <a:srgbClr val="FFFF00"/>
                </a:gs>
                <a:gs pos="64999">
                  <a:srgbClr val="1A8D48"/>
                </a:gs>
                <a:gs pos="78999">
                  <a:srgbClr val="0819FB"/>
                </a:gs>
                <a:gs pos="100000">
                  <a:srgbClr val="A603AB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168" name="Freeform 3784">
              <a:extLst>
                <a:ext uri="{FF2B5EF4-FFF2-40B4-BE49-F238E27FC236}">
                  <a16:creationId xmlns:a16="http://schemas.microsoft.com/office/drawing/2014/main" id="{7702F27F-38A7-4896-9D9C-714CF489E2F2}"/>
                </a:ext>
              </a:extLst>
            </p:cNvPr>
            <p:cNvSpPr>
              <a:spLocks/>
            </p:cNvSpPr>
            <p:nvPr/>
          </p:nvSpPr>
          <p:spPr bwMode="auto">
            <a:xfrm>
              <a:off x="2919" y="1002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gradFill rotWithShape="1">
              <a:gsLst>
                <a:gs pos="0">
                  <a:srgbClr val="A603AB"/>
                </a:gs>
                <a:gs pos="12000">
                  <a:srgbClr val="E81766"/>
                </a:gs>
                <a:gs pos="27000">
                  <a:srgbClr val="EE3F17"/>
                </a:gs>
                <a:gs pos="48000">
                  <a:srgbClr val="FFFF00"/>
                </a:gs>
                <a:gs pos="64999">
                  <a:srgbClr val="1A8D48"/>
                </a:gs>
                <a:gs pos="78999">
                  <a:srgbClr val="0819FB"/>
                </a:gs>
                <a:gs pos="100000">
                  <a:srgbClr val="A603AB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0169" name="Group 3785">
            <a:extLst>
              <a:ext uri="{FF2B5EF4-FFF2-40B4-BE49-F238E27FC236}">
                <a16:creationId xmlns:a16="http://schemas.microsoft.com/office/drawing/2014/main" id="{E3B91C2F-5699-4BE8-A0FA-FB7F77EE0FFA}"/>
              </a:ext>
            </a:extLst>
          </p:cNvPr>
          <p:cNvGrpSpPr>
            <a:grpSpLocks/>
          </p:cNvGrpSpPr>
          <p:nvPr/>
        </p:nvGrpSpPr>
        <p:grpSpPr bwMode="auto">
          <a:xfrm>
            <a:off x="8586788" y="2565400"/>
            <a:ext cx="319087" cy="431800"/>
            <a:chOff x="5433" y="981"/>
            <a:chExt cx="201" cy="272"/>
          </a:xfrm>
        </p:grpSpPr>
        <p:sp>
          <p:nvSpPr>
            <p:cNvPr id="20170" name="Freeform 3786">
              <a:extLst>
                <a:ext uri="{FF2B5EF4-FFF2-40B4-BE49-F238E27FC236}">
                  <a16:creationId xmlns:a16="http://schemas.microsoft.com/office/drawing/2014/main" id="{70AA72D1-9416-45AE-9712-05795129458D}"/>
                </a:ext>
              </a:extLst>
            </p:cNvPr>
            <p:cNvSpPr>
              <a:spLocks/>
            </p:cNvSpPr>
            <p:nvPr/>
          </p:nvSpPr>
          <p:spPr bwMode="auto">
            <a:xfrm>
              <a:off x="5433" y="1124"/>
              <a:ext cx="58" cy="108"/>
            </a:xfrm>
            <a:custGeom>
              <a:avLst/>
              <a:gdLst>
                <a:gd name="T0" fmla="*/ 0 w 226"/>
                <a:gd name="T1" fmla="*/ 363 h 408"/>
                <a:gd name="T2" fmla="*/ 45 w 226"/>
                <a:gd name="T3" fmla="*/ 408 h 408"/>
                <a:gd name="T4" fmla="*/ 136 w 226"/>
                <a:gd name="T5" fmla="*/ 363 h 408"/>
                <a:gd name="T6" fmla="*/ 226 w 226"/>
                <a:gd name="T7" fmla="*/ 46 h 408"/>
                <a:gd name="T8" fmla="*/ 181 w 226"/>
                <a:gd name="T9" fmla="*/ 0 h 408"/>
                <a:gd name="T10" fmla="*/ 90 w 226"/>
                <a:gd name="T11" fmla="*/ 46 h 408"/>
                <a:gd name="T12" fmla="*/ 0 w 226"/>
                <a:gd name="T13" fmla="*/ 363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6" h="408">
                  <a:moveTo>
                    <a:pt x="0" y="363"/>
                  </a:moveTo>
                  <a:lnTo>
                    <a:pt x="45" y="408"/>
                  </a:lnTo>
                  <a:lnTo>
                    <a:pt x="136" y="363"/>
                  </a:lnTo>
                  <a:lnTo>
                    <a:pt x="226" y="46"/>
                  </a:lnTo>
                  <a:lnTo>
                    <a:pt x="181" y="0"/>
                  </a:lnTo>
                  <a:lnTo>
                    <a:pt x="90" y="46"/>
                  </a:lnTo>
                  <a:lnTo>
                    <a:pt x="0" y="363"/>
                  </a:lnTo>
                  <a:close/>
                </a:path>
              </a:pathLst>
            </a:custGeom>
            <a:gradFill rotWithShape="1">
              <a:gsLst>
                <a:gs pos="0">
                  <a:srgbClr val="A603AB"/>
                </a:gs>
                <a:gs pos="12000">
                  <a:srgbClr val="E81766"/>
                </a:gs>
                <a:gs pos="27000">
                  <a:srgbClr val="EE3F17"/>
                </a:gs>
                <a:gs pos="48000">
                  <a:srgbClr val="FFFF00"/>
                </a:gs>
                <a:gs pos="64999">
                  <a:srgbClr val="1A8D48"/>
                </a:gs>
                <a:gs pos="78999">
                  <a:srgbClr val="0819FB"/>
                </a:gs>
                <a:gs pos="100000">
                  <a:srgbClr val="A603AB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171" name="Freeform 3787">
              <a:extLst>
                <a:ext uri="{FF2B5EF4-FFF2-40B4-BE49-F238E27FC236}">
                  <a16:creationId xmlns:a16="http://schemas.microsoft.com/office/drawing/2014/main" id="{54AD6248-D14B-402E-8A30-3E4967060471}"/>
                </a:ext>
              </a:extLst>
            </p:cNvPr>
            <p:cNvSpPr>
              <a:spLocks/>
            </p:cNvSpPr>
            <p:nvPr/>
          </p:nvSpPr>
          <p:spPr bwMode="auto">
            <a:xfrm>
              <a:off x="5469" y="1002"/>
              <a:ext cx="57" cy="108"/>
            </a:xfrm>
            <a:custGeom>
              <a:avLst/>
              <a:gdLst>
                <a:gd name="T0" fmla="*/ 0 w 226"/>
                <a:gd name="T1" fmla="*/ 363 h 408"/>
                <a:gd name="T2" fmla="*/ 45 w 226"/>
                <a:gd name="T3" fmla="*/ 408 h 408"/>
                <a:gd name="T4" fmla="*/ 136 w 226"/>
                <a:gd name="T5" fmla="*/ 363 h 408"/>
                <a:gd name="T6" fmla="*/ 226 w 226"/>
                <a:gd name="T7" fmla="*/ 46 h 408"/>
                <a:gd name="T8" fmla="*/ 181 w 226"/>
                <a:gd name="T9" fmla="*/ 0 h 408"/>
                <a:gd name="T10" fmla="*/ 90 w 226"/>
                <a:gd name="T11" fmla="*/ 46 h 408"/>
                <a:gd name="T12" fmla="*/ 0 w 226"/>
                <a:gd name="T13" fmla="*/ 363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6" h="408">
                  <a:moveTo>
                    <a:pt x="0" y="363"/>
                  </a:moveTo>
                  <a:lnTo>
                    <a:pt x="45" y="408"/>
                  </a:lnTo>
                  <a:lnTo>
                    <a:pt x="136" y="363"/>
                  </a:lnTo>
                  <a:lnTo>
                    <a:pt x="226" y="46"/>
                  </a:lnTo>
                  <a:lnTo>
                    <a:pt x="181" y="0"/>
                  </a:lnTo>
                  <a:lnTo>
                    <a:pt x="90" y="46"/>
                  </a:lnTo>
                  <a:lnTo>
                    <a:pt x="0" y="363"/>
                  </a:lnTo>
                  <a:close/>
                </a:path>
              </a:pathLst>
            </a:custGeom>
            <a:gradFill rotWithShape="1">
              <a:gsLst>
                <a:gs pos="0">
                  <a:srgbClr val="A603AB"/>
                </a:gs>
                <a:gs pos="12000">
                  <a:srgbClr val="E81766"/>
                </a:gs>
                <a:gs pos="27000">
                  <a:srgbClr val="EE3F17"/>
                </a:gs>
                <a:gs pos="48000">
                  <a:srgbClr val="FFFF00"/>
                </a:gs>
                <a:gs pos="64999">
                  <a:srgbClr val="1A8D48"/>
                </a:gs>
                <a:gs pos="78999">
                  <a:srgbClr val="0819FB"/>
                </a:gs>
                <a:gs pos="100000">
                  <a:srgbClr val="A603AB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172" name="Freeform 3788">
              <a:extLst>
                <a:ext uri="{FF2B5EF4-FFF2-40B4-BE49-F238E27FC236}">
                  <a16:creationId xmlns:a16="http://schemas.microsoft.com/office/drawing/2014/main" id="{6C14BBA1-5809-4849-A441-FC7D1E5352EC}"/>
                </a:ext>
              </a:extLst>
            </p:cNvPr>
            <p:cNvSpPr>
              <a:spLocks/>
            </p:cNvSpPr>
            <p:nvPr/>
          </p:nvSpPr>
          <p:spPr bwMode="auto">
            <a:xfrm>
              <a:off x="5541" y="1124"/>
              <a:ext cx="59" cy="108"/>
            </a:xfrm>
            <a:custGeom>
              <a:avLst/>
              <a:gdLst>
                <a:gd name="T0" fmla="*/ 0 w 226"/>
                <a:gd name="T1" fmla="*/ 363 h 408"/>
                <a:gd name="T2" fmla="*/ 45 w 226"/>
                <a:gd name="T3" fmla="*/ 408 h 408"/>
                <a:gd name="T4" fmla="*/ 136 w 226"/>
                <a:gd name="T5" fmla="*/ 363 h 408"/>
                <a:gd name="T6" fmla="*/ 226 w 226"/>
                <a:gd name="T7" fmla="*/ 46 h 408"/>
                <a:gd name="T8" fmla="*/ 181 w 226"/>
                <a:gd name="T9" fmla="*/ 0 h 408"/>
                <a:gd name="T10" fmla="*/ 90 w 226"/>
                <a:gd name="T11" fmla="*/ 46 h 408"/>
                <a:gd name="T12" fmla="*/ 0 w 226"/>
                <a:gd name="T13" fmla="*/ 363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6" h="408">
                  <a:moveTo>
                    <a:pt x="0" y="363"/>
                  </a:moveTo>
                  <a:lnTo>
                    <a:pt x="45" y="408"/>
                  </a:lnTo>
                  <a:lnTo>
                    <a:pt x="136" y="363"/>
                  </a:lnTo>
                  <a:lnTo>
                    <a:pt x="226" y="46"/>
                  </a:lnTo>
                  <a:lnTo>
                    <a:pt x="181" y="0"/>
                  </a:lnTo>
                  <a:lnTo>
                    <a:pt x="90" y="46"/>
                  </a:lnTo>
                  <a:lnTo>
                    <a:pt x="0" y="363"/>
                  </a:lnTo>
                  <a:close/>
                </a:path>
              </a:pathLst>
            </a:custGeom>
            <a:gradFill rotWithShape="1">
              <a:gsLst>
                <a:gs pos="0">
                  <a:srgbClr val="A603AB"/>
                </a:gs>
                <a:gs pos="12000">
                  <a:srgbClr val="E81766"/>
                </a:gs>
                <a:gs pos="27000">
                  <a:srgbClr val="EE3F17"/>
                </a:gs>
                <a:gs pos="48000">
                  <a:srgbClr val="FFFF00"/>
                </a:gs>
                <a:gs pos="64999">
                  <a:srgbClr val="1A8D48"/>
                </a:gs>
                <a:gs pos="78999">
                  <a:srgbClr val="0819FB"/>
                </a:gs>
                <a:gs pos="100000">
                  <a:srgbClr val="A603AB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173" name="Freeform 3789">
              <a:extLst>
                <a:ext uri="{FF2B5EF4-FFF2-40B4-BE49-F238E27FC236}">
                  <a16:creationId xmlns:a16="http://schemas.microsoft.com/office/drawing/2014/main" id="{0F444F50-43A9-411C-8633-FAEF7CD831D2}"/>
                </a:ext>
              </a:extLst>
            </p:cNvPr>
            <p:cNvSpPr>
              <a:spLocks/>
            </p:cNvSpPr>
            <p:nvPr/>
          </p:nvSpPr>
          <p:spPr bwMode="auto">
            <a:xfrm>
              <a:off x="5577" y="1002"/>
              <a:ext cx="57" cy="108"/>
            </a:xfrm>
            <a:custGeom>
              <a:avLst/>
              <a:gdLst>
                <a:gd name="T0" fmla="*/ 0 w 226"/>
                <a:gd name="T1" fmla="*/ 363 h 408"/>
                <a:gd name="T2" fmla="*/ 45 w 226"/>
                <a:gd name="T3" fmla="*/ 408 h 408"/>
                <a:gd name="T4" fmla="*/ 136 w 226"/>
                <a:gd name="T5" fmla="*/ 363 h 408"/>
                <a:gd name="T6" fmla="*/ 226 w 226"/>
                <a:gd name="T7" fmla="*/ 46 h 408"/>
                <a:gd name="T8" fmla="*/ 181 w 226"/>
                <a:gd name="T9" fmla="*/ 0 h 408"/>
                <a:gd name="T10" fmla="*/ 90 w 226"/>
                <a:gd name="T11" fmla="*/ 46 h 408"/>
                <a:gd name="T12" fmla="*/ 0 w 226"/>
                <a:gd name="T13" fmla="*/ 363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6" h="408">
                  <a:moveTo>
                    <a:pt x="0" y="363"/>
                  </a:moveTo>
                  <a:lnTo>
                    <a:pt x="45" y="408"/>
                  </a:lnTo>
                  <a:lnTo>
                    <a:pt x="136" y="363"/>
                  </a:lnTo>
                  <a:lnTo>
                    <a:pt x="226" y="46"/>
                  </a:lnTo>
                  <a:lnTo>
                    <a:pt x="181" y="0"/>
                  </a:lnTo>
                  <a:lnTo>
                    <a:pt x="90" y="46"/>
                  </a:lnTo>
                  <a:lnTo>
                    <a:pt x="0" y="363"/>
                  </a:lnTo>
                  <a:close/>
                </a:path>
              </a:pathLst>
            </a:custGeom>
            <a:gradFill rotWithShape="1">
              <a:gsLst>
                <a:gs pos="0">
                  <a:srgbClr val="A603AB"/>
                </a:gs>
                <a:gs pos="12000">
                  <a:srgbClr val="E81766"/>
                </a:gs>
                <a:gs pos="27000">
                  <a:srgbClr val="EE3F17"/>
                </a:gs>
                <a:gs pos="48000">
                  <a:srgbClr val="FFFF00"/>
                </a:gs>
                <a:gs pos="64999">
                  <a:srgbClr val="1A8D48"/>
                </a:gs>
                <a:gs pos="78999">
                  <a:srgbClr val="0819FB"/>
                </a:gs>
                <a:gs pos="100000">
                  <a:srgbClr val="A603AB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174" name="Freeform 3790">
              <a:extLst>
                <a:ext uri="{FF2B5EF4-FFF2-40B4-BE49-F238E27FC236}">
                  <a16:creationId xmlns:a16="http://schemas.microsoft.com/office/drawing/2014/main" id="{FB4C2E4F-0FFE-4449-A648-44D8177E29DB}"/>
                </a:ext>
              </a:extLst>
            </p:cNvPr>
            <p:cNvSpPr>
              <a:spLocks/>
            </p:cNvSpPr>
            <p:nvPr/>
          </p:nvSpPr>
          <p:spPr bwMode="auto">
            <a:xfrm>
              <a:off x="5444" y="1226"/>
              <a:ext cx="99" cy="27"/>
            </a:xfrm>
            <a:custGeom>
              <a:avLst/>
              <a:gdLst>
                <a:gd name="T0" fmla="*/ 91 w 363"/>
                <a:gd name="T1" fmla="*/ 0 h 91"/>
                <a:gd name="T2" fmla="*/ 0 w 363"/>
                <a:gd name="T3" fmla="*/ 45 h 91"/>
                <a:gd name="T4" fmla="*/ 45 w 363"/>
                <a:gd name="T5" fmla="*/ 91 h 91"/>
                <a:gd name="T6" fmla="*/ 272 w 363"/>
                <a:gd name="T7" fmla="*/ 91 h 91"/>
                <a:gd name="T8" fmla="*/ 363 w 363"/>
                <a:gd name="T9" fmla="*/ 45 h 91"/>
                <a:gd name="T10" fmla="*/ 318 w 363"/>
                <a:gd name="T11" fmla="*/ 0 h 91"/>
                <a:gd name="T12" fmla="*/ 91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91" y="0"/>
                  </a:moveTo>
                  <a:lnTo>
                    <a:pt x="0" y="45"/>
                  </a:lnTo>
                  <a:lnTo>
                    <a:pt x="45" y="91"/>
                  </a:lnTo>
                  <a:lnTo>
                    <a:pt x="272" y="91"/>
                  </a:lnTo>
                  <a:lnTo>
                    <a:pt x="363" y="45"/>
                  </a:lnTo>
                  <a:lnTo>
                    <a:pt x="318" y="0"/>
                  </a:lnTo>
                  <a:lnTo>
                    <a:pt x="91" y="0"/>
                  </a:lnTo>
                  <a:close/>
                </a:path>
              </a:pathLst>
            </a:custGeom>
            <a:gradFill rotWithShape="1">
              <a:gsLst>
                <a:gs pos="0">
                  <a:srgbClr val="A603AB"/>
                </a:gs>
                <a:gs pos="12000">
                  <a:srgbClr val="E81766"/>
                </a:gs>
                <a:gs pos="27000">
                  <a:srgbClr val="EE3F17"/>
                </a:gs>
                <a:gs pos="48000">
                  <a:srgbClr val="FFFF00"/>
                </a:gs>
                <a:gs pos="64999">
                  <a:srgbClr val="1A8D48"/>
                </a:gs>
                <a:gs pos="78999">
                  <a:srgbClr val="0819FB"/>
                </a:gs>
                <a:gs pos="100000">
                  <a:srgbClr val="A603AB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175" name="Freeform 3791">
              <a:extLst>
                <a:ext uri="{FF2B5EF4-FFF2-40B4-BE49-F238E27FC236}">
                  <a16:creationId xmlns:a16="http://schemas.microsoft.com/office/drawing/2014/main" id="{6A49FACF-4934-4231-AEC3-50E386799AD9}"/>
                </a:ext>
              </a:extLst>
            </p:cNvPr>
            <p:cNvSpPr>
              <a:spLocks/>
            </p:cNvSpPr>
            <p:nvPr/>
          </p:nvSpPr>
          <p:spPr bwMode="auto">
            <a:xfrm>
              <a:off x="5525" y="981"/>
              <a:ext cx="100" cy="27"/>
            </a:xfrm>
            <a:custGeom>
              <a:avLst/>
              <a:gdLst>
                <a:gd name="T0" fmla="*/ 91 w 363"/>
                <a:gd name="T1" fmla="*/ 0 h 91"/>
                <a:gd name="T2" fmla="*/ 0 w 363"/>
                <a:gd name="T3" fmla="*/ 45 h 91"/>
                <a:gd name="T4" fmla="*/ 45 w 363"/>
                <a:gd name="T5" fmla="*/ 91 h 91"/>
                <a:gd name="T6" fmla="*/ 272 w 363"/>
                <a:gd name="T7" fmla="*/ 91 h 91"/>
                <a:gd name="T8" fmla="*/ 363 w 363"/>
                <a:gd name="T9" fmla="*/ 45 h 91"/>
                <a:gd name="T10" fmla="*/ 318 w 363"/>
                <a:gd name="T11" fmla="*/ 0 h 91"/>
                <a:gd name="T12" fmla="*/ 91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91" y="0"/>
                  </a:moveTo>
                  <a:lnTo>
                    <a:pt x="0" y="45"/>
                  </a:lnTo>
                  <a:lnTo>
                    <a:pt x="45" y="91"/>
                  </a:lnTo>
                  <a:lnTo>
                    <a:pt x="272" y="91"/>
                  </a:lnTo>
                  <a:lnTo>
                    <a:pt x="363" y="45"/>
                  </a:lnTo>
                  <a:lnTo>
                    <a:pt x="318" y="0"/>
                  </a:lnTo>
                  <a:lnTo>
                    <a:pt x="91" y="0"/>
                  </a:lnTo>
                  <a:close/>
                </a:path>
              </a:pathLst>
            </a:custGeom>
            <a:gradFill rotWithShape="1">
              <a:gsLst>
                <a:gs pos="0">
                  <a:srgbClr val="A603AB"/>
                </a:gs>
                <a:gs pos="12000">
                  <a:srgbClr val="E81766"/>
                </a:gs>
                <a:gs pos="27000">
                  <a:srgbClr val="EE3F17"/>
                </a:gs>
                <a:gs pos="48000">
                  <a:srgbClr val="FFFF00"/>
                </a:gs>
                <a:gs pos="64999">
                  <a:srgbClr val="1A8D48"/>
                </a:gs>
                <a:gs pos="78999">
                  <a:srgbClr val="0819FB"/>
                </a:gs>
                <a:gs pos="100000">
                  <a:srgbClr val="A603AB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0176" name="Group 3792">
            <a:extLst>
              <a:ext uri="{FF2B5EF4-FFF2-40B4-BE49-F238E27FC236}">
                <a16:creationId xmlns:a16="http://schemas.microsoft.com/office/drawing/2014/main" id="{C2A41CF8-4B3A-42A1-AB19-C406056FFC0C}"/>
              </a:ext>
            </a:extLst>
          </p:cNvPr>
          <p:cNvGrpSpPr>
            <a:grpSpLocks/>
          </p:cNvGrpSpPr>
          <p:nvPr/>
        </p:nvGrpSpPr>
        <p:grpSpPr bwMode="auto">
          <a:xfrm>
            <a:off x="1890713" y="4614863"/>
            <a:ext cx="53975" cy="365125"/>
            <a:chOff x="1215" y="1002"/>
            <a:chExt cx="34" cy="230"/>
          </a:xfrm>
        </p:grpSpPr>
        <p:sp>
          <p:nvSpPr>
            <p:cNvPr id="20177" name="Freeform 3793">
              <a:extLst>
                <a:ext uri="{FF2B5EF4-FFF2-40B4-BE49-F238E27FC236}">
                  <a16:creationId xmlns:a16="http://schemas.microsoft.com/office/drawing/2014/main" id="{65C11A3E-6783-4E4E-BC42-980F7BEC83EC}"/>
                </a:ext>
              </a:extLst>
            </p:cNvPr>
            <p:cNvSpPr>
              <a:spLocks/>
            </p:cNvSpPr>
            <p:nvPr/>
          </p:nvSpPr>
          <p:spPr bwMode="auto">
            <a:xfrm>
              <a:off x="1215" y="1124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gradFill rotWithShape="1">
              <a:gsLst>
                <a:gs pos="0">
                  <a:schemeClr val="bg2"/>
                </a:gs>
                <a:gs pos="100000">
                  <a:srgbClr val="E6E6E6"/>
                </a:gs>
              </a:gsLst>
              <a:lin ang="18900000" scaled="1"/>
            </a:gradFill>
            <a:ln>
              <a:noFill/>
            </a:ln>
            <a:effectLst/>
            <a:scene3d>
              <a:camera prst="legacyObliqueTopRight"/>
              <a:lightRig rig="legacyFlat3" dir="b"/>
            </a:scene3d>
            <a:sp3d extrusionH="303200" prstMaterial="legacyMetal">
              <a:bevelT w="13500" h="13500" prst="angle"/>
              <a:bevelB w="13500" h="13500" prst="angle"/>
              <a:extrusionClr>
                <a:schemeClr val="bg2"/>
              </a:extrusionClr>
              <a:contourClr>
                <a:schemeClr val="bg2"/>
              </a:contourClr>
            </a:sp3d>
            <a:extLst>
              <a:ext uri="{91240B29-F687-4F45-9708-019B960494DF}">
                <a14:hiddenLine xmlns:a14="http://schemas.microsoft.com/office/drawing/2010/main" w="9525">
                  <a:noFill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ja-JP" altLang="en-US"/>
            </a:p>
          </p:txBody>
        </p:sp>
        <p:sp>
          <p:nvSpPr>
            <p:cNvPr id="20178" name="Freeform 3794">
              <a:extLst>
                <a:ext uri="{FF2B5EF4-FFF2-40B4-BE49-F238E27FC236}">
                  <a16:creationId xmlns:a16="http://schemas.microsoft.com/office/drawing/2014/main" id="{85706F7A-8DF8-47FB-AB02-5F3D12B0920A}"/>
                </a:ext>
              </a:extLst>
            </p:cNvPr>
            <p:cNvSpPr>
              <a:spLocks/>
            </p:cNvSpPr>
            <p:nvPr/>
          </p:nvSpPr>
          <p:spPr bwMode="auto">
            <a:xfrm>
              <a:off x="1215" y="1002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gradFill rotWithShape="1">
              <a:gsLst>
                <a:gs pos="0">
                  <a:schemeClr val="bg2"/>
                </a:gs>
                <a:gs pos="100000">
                  <a:srgbClr val="E6E6E6"/>
                </a:gs>
              </a:gsLst>
              <a:lin ang="18900000" scaled="1"/>
            </a:gradFill>
            <a:ln>
              <a:noFill/>
            </a:ln>
            <a:effectLst/>
            <a:scene3d>
              <a:camera prst="legacyObliqueTopRight"/>
              <a:lightRig rig="legacyFlat3" dir="b"/>
            </a:scene3d>
            <a:sp3d extrusionH="303200" prstMaterial="legacyMetal">
              <a:bevelT w="13500" h="13500" prst="angle"/>
              <a:bevelB w="13500" h="13500" prst="angle"/>
              <a:extrusionClr>
                <a:schemeClr val="bg2"/>
              </a:extrusionClr>
              <a:contourClr>
                <a:schemeClr val="bg2"/>
              </a:contourClr>
            </a:sp3d>
            <a:extLst>
              <a:ext uri="{91240B29-F687-4F45-9708-019B960494DF}">
                <a14:hiddenLine xmlns:a14="http://schemas.microsoft.com/office/drawing/2010/main" w="9525">
                  <a:noFill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ja-JP" altLang="en-US"/>
            </a:p>
          </p:txBody>
        </p:sp>
      </p:grpSp>
      <p:grpSp>
        <p:nvGrpSpPr>
          <p:cNvPr id="20179" name="Group 3795">
            <a:extLst>
              <a:ext uri="{FF2B5EF4-FFF2-40B4-BE49-F238E27FC236}">
                <a16:creationId xmlns:a16="http://schemas.microsoft.com/office/drawing/2014/main" id="{91A4F4B6-4C2A-427E-8BBE-E52EEDD0F43A}"/>
              </a:ext>
            </a:extLst>
          </p:cNvPr>
          <p:cNvGrpSpPr>
            <a:grpSpLocks/>
          </p:cNvGrpSpPr>
          <p:nvPr/>
        </p:nvGrpSpPr>
        <p:grpSpPr bwMode="auto">
          <a:xfrm>
            <a:off x="6165850" y="4614863"/>
            <a:ext cx="147638" cy="365125"/>
            <a:chOff x="3908" y="1002"/>
            <a:chExt cx="93" cy="230"/>
          </a:xfrm>
        </p:grpSpPr>
        <p:sp>
          <p:nvSpPr>
            <p:cNvPr id="20180" name="Freeform 3796">
              <a:extLst>
                <a:ext uri="{FF2B5EF4-FFF2-40B4-BE49-F238E27FC236}">
                  <a16:creationId xmlns:a16="http://schemas.microsoft.com/office/drawing/2014/main" id="{8FCE350F-E6D2-4801-BA35-5D597B08A9DA}"/>
                </a:ext>
              </a:extLst>
            </p:cNvPr>
            <p:cNvSpPr>
              <a:spLocks/>
            </p:cNvSpPr>
            <p:nvPr/>
          </p:nvSpPr>
          <p:spPr bwMode="auto">
            <a:xfrm>
              <a:off x="3908" y="1124"/>
              <a:ext cx="59" cy="108"/>
            </a:xfrm>
            <a:custGeom>
              <a:avLst/>
              <a:gdLst>
                <a:gd name="T0" fmla="*/ 0 w 226"/>
                <a:gd name="T1" fmla="*/ 363 h 408"/>
                <a:gd name="T2" fmla="*/ 45 w 226"/>
                <a:gd name="T3" fmla="*/ 408 h 408"/>
                <a:gd name="T4" fmla="*/ 136 w 226"/>
                <a:gd name="T5" fmla="*/ 363 h 408"/>
                <a:gd name="T6" fmla="*/ 226 w 226"/>
                <a:gd name="T7" fmla="*/ 46 h 408"/>
                <a:gd name="T8" fmla="*/ 181 w 226"/>
                <a:gd name="T9" fmla="*/ 0 h 408"/>
                <a:gd name="T10" fmla="*/ 90 w 226"/>
                <a:gd name="T11" fmla="*/ 46 h 408"/>
                <a:gd name="T12" fmla="*/ 0 w 226"/>
                <a:gd name="T13" fmla="*/ 363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6" h="408">
                  <a:moveTo>
                    <a:pt x="0" y="363"/>
                  </a:moveTo>
                  <a:lnTo>
                    <a:pt x="45" y="408"/>
                  </a:lnTo>
                  <a:lnTo>
                    <a:pt x="136" y="363"/>
                  </a:lnTo>
                  <a:lnTo>
                    <a:pt x="226" y="46"/>
                  </a:lnTo>
                  <a:lnTo>
                    <a:pt x="181" y="0"/>
                  </a:lnTo>
                  <a:lnTo>
                    <a:pt x="90" y="46"/>
                  </a:lnTo>
                  <a:lnTo>
                    <a:pt x="0" y="363"/>
                  </a:lnTo>
                  <a:close/>
                </a:path>
              </a:pathLst>
            </a:custGeom>
            <a:gradFill rotWithShape="1">
              <a:gsLst>
                <a:gs pos="0">
                  <a:schemeClr val="bg2"/>
                </a:gs>
                <a:gs pos="100000">
                  <a:srgbClr val="E6E6E6"/>
                </a:gs>
              </a:gsLst>
              <a:lin ang="18900000" scaled="1"/>
            </a:gradFill>
            <a:ln>
              <a:noFill/>
            </a:ln>
            <a:effectLst/>
            <a:scene3d>
              <a:camera prst="legacyObliqueTopRight"/>
              <a:lightRig rig="legacyFlat3" dir="b"/>
            </a:scene3d>
            <a:sp3d extrusionH="303200" prstMaterial="legacyMetal">
              <a:bevelT w="13500" h="13500" prst="angle"/>
              <a:bevelB w="13500" h="13500" prst="angle"/>
              <a:extrusionClr>
                <a:schemeClr val="bg2"/>
              </a:extrusionClr>
              <a:contourClr>
                <a:schemeClr val="bg2"/>
              </a:contourClr>
            </a:sp3d>
            <a:extLst>
              <a:ext uri="{91240B29-F687-4F45-9708-019B960494DF}">
                <a14:hiddenLine xmlns:a14="http://schemas.microsoft.com/office/drawing/2010/main" w="9525">
                  <a:noFill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ja-JP" altLang="en-US"/>
            </a:p>
          </p:txBody>
        </p:sp>
        <p:sp>
          <p:nvSpPr>
            <p:cNvPr id="20181" name="Freeform 3797">
              <a:extLst>
                <a:ext uri="{FF2B5EF4-FFF2-40B4-BE49-F238E27FC236}">
                  <a16:creationId xmlns:a16="http://schemas.microsoft.com/office/drawing/2014/main" id="{6113E800-FCFF-4190-8542-00463381515C}"/>
                </a:ext>
              </a:extLst>
            </p:cNvPr>
            <p:cNvSpPr>
              <a:spLocks/>
            </p:cNvSpPr>
            <p:nvPr/>
          </p:nvSpPr>
          <p:spPr bwMode="auto">
            <a:xfrm>
              <a:off x="3944" y="1002"/>
              <a:ext cx="57" cy="108"/>
            </a:xfrm>
            <a:custGeom>
              <a:avLst/>
              <a:gdLst>
                <a:gd name="T0" fmla="*/ 0 w 226"/>
                <a:gd name="T1" fmla="*/ 363 h 408"/>
                <a:gd name="T2" fmla="*/ 45 w 226"/>
                <a:gd name="T3" fmla="*/ 408 h 408"/>
                <a:gd name="T4" fmla="*/ 136 w 226"/>
                <a:gd name="T5" fmla="*/ 363 h 408"/>
                <a:gd name="T6" fmla="*/ 226 w 226"/>
                <a:gd name="T7" fmla="*/ 46 h 408"/>
                <a:gd name="T8" fmla="*/ 181 w 226"/>
                <a:gd name="T9" fmla="*/ 0 h 408"/>
                <a:gd name="T10" fmla="*/ 90 w 226"/>
                <a:gd name="T11" fmla="*/ 46 h 408"/>
                <a:gd name="T12" fmla="*/ 0 w 226"/>
                <a:gd name="T13" fmla="*/ 363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6" h="408">
                  <a:moveTo>
                    <a:pt x="0" y="363"/>
                  </a:moveTo>
                  <a:lnTo>
                    <a:pt x="45" y="408"/>
                  </a:lnTo>
                  <a:lnTo>
                    <a:pt x="136" y="363"/>
                  </a:lnTo>
                  <a:lnTo>
                    <a:pt x="226" y="46"/>
                  </a:lnTo>
                  <a:lnTo>
                    <a:pt x="181" y="0"/>
                  </a:lnTo>
                  <a:lnTo>
                    <a:pt x="90" y="46"/>
                  </a:lnTo>
                  <a:lnTo>
                    <a:pt x="0" y="363"/>
                  </a:lnTo>
                  <a:close/>
                </a:path>
              </a:pathLst>
            </a:custGeom>
            <a:gradFill rotWithShape="1">
              <a:gsLst>
                <a:gs pos="0">
                  <a:schemeClr val="bg2"/>
                </a:gs>
                <a:gs pos="100000">
                  <a:srgbClr val="E6E6E6"/>
                </a:gs>
              </a:gsLst>
              <a:lin ang="18900000" scaled="1"/>
            </a:gradFill>
            <a:ln>
              <a:noFill/>
            </a:ln>
            <a:effectLst/>
            <a:scene3d>
              <a:camera prst="legacyObliqueTopRight"/>
              <a:lightRig rig="legacyFlat3" dir="b"/>
            </a:scene3d>
            <a:sp3d extrusionH="303200" prstMaterial="legacyMetal">
              <a:bevelT w="13500" h="13500" prst="angle"/>
              <a:bevelB w="13500" h="13500" prst="angle"/>
              <a:extrusionClr>
                <a:schemeClr val="bg2"/>
              </a:extrusionClr>
              <a:contourClr>
                <a:schemeClr val="bg2"/>
              </a:contourClr>
            </a:sp3d>
            <a:extLst>
              <a:ext uri="{91240B29-F687-4F45-9708-019B960494DF}">
                <a14:hiddenLine xmlns:a14="http://schemas.microsoft.com/office/drawing/2010/main" w="9525">
                  <a:noFill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ja-JP" altLang="en-US"/>
            </a:p>
          </p:txBody>
        </p:sp>
      </p:grpSp>
      <p:grpSp>
        <p:nvGrpSpPr>
          <p:cNvPr id="20194" name="Group 3810">
            <a:extLst>
              <a:ext uri="{FF2B5EF4-FFF2-40B4-BE49-F238E27FC236}">
                <a16:creationId xmlns:a16="http://schemas.microsoft.com/office/drawing/2014/main" id="{6364165E-3D55-4AFF-9FB1-EF0878706ACC}"/>
              </a:ext>
            </a:extLst>
          </p:cNvPr>
          <p:cNvGrpSpPr>
            <a:grpSpLocks/>
          </p:cNvGrpSpPr>
          <p:nvPr/>
        </p:nvGrpSpPr>
        <p:grpSpPr bwMode="auto">
          <a:xfrm>
            <a:off x="2354263" y="4581525"/>
            <a:ext cx="238125" cy="431800"/>
            <a:chOff x="1507" y="981"/>
            <a:chExt cx="150" cy="272"/>
          </a:xfrm>
        </p:grpSpPr>
        <p:sp>
          <p:nvSpPr>
            <p:cNvPr id="20195" name="Freeform 3811">
              <a:extLst>
                <a:ext uri="{FF2B5EF4-FFF2-40B4-BE49-F238E27FC236}">
                  <a16:creationId xmlns:a16="http://schemas.microsoft.com/office/drawing/2014/main" id="{6CC890EB-948C-4ED9-8A58-ED44B03D8509}"/>
                </a:ext>
              </a:extLst>
            </p:cNvPr>
            <p:cNvSpPr>
              <a:spLocks/>
            </p:cNvSpPr>
            <p:nvPr/>
          </p:nvSpPr>
          <p:spPr bwMode="auto">
            <a:xfrm>
              <a:off x="1507" y="981"/>
              <a:ext cx="129" cy="34"/>
            </a:xfrm>
            <a:custGeom>
              <a:avLst/>
              <a:gdLst>
                <a:gd name="T0" fmla="*/ 45 w 363"/>
                <a:gd name="T1" fmla="*/ 0 h 91"/>
                <a:gd name="T2" fmla="*/ 0 w 363"/>
                <a:gd name="T3" fmla="*/ 46 h 91"/>
                <a:gd name="T4" fmla="*/ 45 w 363"/>
                <a:gd name="T5" fmla="*/ 91 h 91"/>
                <a:gd name="T6" fmla="*/ 318 w 363"/>
                <a:gd name="T7" fmla="*/ 91 h 91"/>
                <a:gd name="T8" fmla="*/ 363 w 363"/>
                <a:gd name="T9" fmla="*/ 46 h 91"/>
                <a:gd name="T10" fmla="*/ 318 w 363"/>
                <a:gd name="T11" fmla="*/ 0 h 91"/>
                <a:gd name="T12" fmla="*/ 45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45" y="0"/>
                  </a:moveTo>
                  <a:lnTo>
                    <a:pt x="0" y="46"/>
                  </a:lnTo>
                  <a:lnTo>
                    <a:pt x="45" y="91"/>
                  </a:lnTo>
                  <a:lnTo>
                    <a:pt x="318" y="91"/>
                  </a:lnTo>
                  <a:lnTo>
                    <a:pt x="363" y="46"/>
                  </a:lnTo>
                  <a:lnTo>
                    <a:pt x="318" y="0"/>
                  </a:lnTo>
                  <a:lnTo>
                    <a:pt x="45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/>
                </a:gs>
                <a:gs pos="100000">
                  <a:srgbClr val="E6E6E6"/>
                </a:gs>
              </a:gsLst>
              <a:lin ang="18900000" scaled="1"/>
            </a:gradFill>
            <a:ln>
              <a:noFill/>
            </a:ln>
            <a:effectLst/>
            <a:scene3d>
              <a:camera prst="legacyObliqueTopRight"/>
              <a:lightRig rig="legacyFlat3" dir="b"/>
            </a:scene3d>
            <a:sp3d extrusionH="303200" prstMaterial="legacyMetal">
              <a:bevelT w="13500" h="13500" prst="angle"/>
              <a:bevelB w="13500" h="13500" prst="angle"/>
              <a:extrusionClr>
                <a:schemeClr val="bg2"/>
              </a:extrusionClr>
              <a:contourClr>
                <a:schemeClr val="bg2"/>
              </a:contourClr>
            </a:sp3d>
            <a:extLst>
              <a:ext uri="{91240B29-F687-4F45-9708-019B960494DF}">
                <a14:hiddenLine xmlns:a14="http://schemas.microsoft.com/office/drawing/2010/main" w="9525">
                  <a:noFill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ja-JP" altLang="en-US"/>
            </a:p>
          </p:txBody>
        </p:sp>
        <p:sp>
          <p:nvSpPr>
            <p:cNvPr id="20196" name="Freeform 3812">
              <a:extLst>
                <a:ext uri="{FF2B5EF4-FFF2-40B4-BE49-F238E27FC236}">
                  <a16:creationId xmlns:a16="http://schemas.microsoft.com/office/drawing/2014/main" id="{CD8F29CC-FB17-4E29-A4F6-05385719232C}"/>
                </a:ext>
              </a:extLst>
            </p:cNvPr>
            <p:cNvSpPr>
              <a:spLocks/>
            </p:cNvSpPr>
            <p:nvPr/>
          </p:nvSpPr>
          <p:spPr bwMode="auto">
            <a:xfrm>
              <a:off x="1507" y="1100"/>
              <a:ext cx="129" cy="34"/>
            </a:xfrm>
            <a:custGeom>
              <a:avLst/>
              <a:gdLst>
                <a:gd name="T0" fmla="*/ 45 w 363"/>
                <a:gd name="T1" fmla="*/ 0 h 91"/>
                <a:gd name="T2" fmla="*/ 0 w 363"/>
                <a:gd name="T3" fmla="*/ 46 h 91"/>
                <a:gd name="T4" fmla="*/ 45 w 363"/>
                <a:gd name="T5" fmla="*/ 91 h 91"/>
                <a:gd name="T6" fmla="*/ 318 w 363"/>
                <a:gd name="T7" fmla="*/ 91 h 91"/>
                <a:gd name="T8" fmla="*/ 363 w 363"/>
                <a:gd name="T9" fmla="*/ 46 h 91"/>
                <a:gd name="T10" fmla="*/ 318 w 363"/>
                <a:gd name="T11" fmla="*/ 0 h 91"/>
                <a:gd name="T12" fmla="*/ 45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45" y="0"/>
                  </a:moveTo>
                  <a:lnTo>
                    <a:pt x="0" y="46"/>
                  </a:lnTo>
                  <a:lnTo>
                    <a:pt x="45" y="91"/>
                  </a:lnTo>
                  <a:lnTo>
                    <a:pt x="318" y="91"/>
                  </a:lnTo>
                  <a:lnTo>
                    <a:pt x="363" y="46"/>
                  </a:lnTo>
                  <a:lnTo>
                    <a:pt x="318" y="0"/>
                  </a:lnTo>
                  <a:lnTo>
                    <a:pt x="45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/>
                </a:gs>
                <a:gs pos="100000">
                  <a:srgbClr val="E6E6E6"/>
                </a:gs>
              </a:gsLst>
              <a:lin ang="18900000" scaled="1"/>
            </a:gradFill>
            <a:ln>
              <a:noFill/>
            </a:ln>
            <a:effectLst/>
            <a:scene3d>
              <a:camera prst="legacyObliqueTopRight"/>
              <a:lightRig rig="legacyFlat3" dir="b"/>
            </a:scene3d>
            <a:sp3d extrusionH="303200" prstMaterial="legacyMetal">
              <a:bevelT w="13500" h="13500" prst="angle"/>
              <a:bevelB w="13500" h="13500" prst="angle"/>
              <a:extrusionClr>
                <a:schemeClr val="bg2"/>
              </a:extrusionClr>
              <a:contourClr>
                <a:schemeClr val="bg2"/>
              </a:contourClr>
            </a:sp3d>
            <a:extLst>
              <a:ext uri="{91240B29-F687-4F45-9708-019B960494DF}">
                <a14:hiddenLine xmlns:a14="http://schemas.microsoft.com/office/drawing/2010/main" w="9525">
                  <a:noFill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ja-JP" altLang="en-US"/>
            </a:p>
          </p:txBody>
        </p:sp>
        <p:sp>
          <p:nvSpPr>
            <p:cNvPr id="20197" name="Freeform 3813">
              <a:extLst>
                <a:ext uri="{FF2B5EF4-FFF2-40B4-BE49-F238E27FC236}">
                  <a16:creationId xmlns:a16="http://schemas.microsoft.com/office/drawing/2014/main" id="{8FB6D4FA-E018-434C-B25A-3611A068F735}"/>
                </a:ext>
              </a:extLst>
            </p:cNvPr>
            <p:cNvSpPr>
              <a:spLocks/>
            </p:cNvSpPr>
            <p:nvPr/>
          </p:nvSpPr>
          <p:spPr bwMode="auto">
            <a:xfrm>
              <a:off x="1507" y="1219"/>
              <a:ext cx="129" cy="34"/>
            </a:xfrm>
            <a:custGeom>
              <a:avLst/>
              <a:gdLst>
                <a:gd name="T0" fmla="*/ 45 w 363"/>
                <a:gd name="T1" fmla="*/ 0 h 91"/>
                <a:gd name="T2" fmla="*/ 0 w 363"/>
                <a:gd name="T3" fmla="*/ 46 h 91"/>
                <a:gd name="T4" fmla="*/ 45 w 363"/>
                <a:gd name="T5" fmla="*/ 91 h 91"/>
                <a:gd name="T6" fmla="*/ 318 w 363"/>
                <a:gd name="T7" fmla="*/ 91 h 91"/>
                <a:gd name="T8" fmla="*/ 363 w 363"/>
                <a:gd name="T9" fmla="*/ 46 h 91"/>
                <a:gd name="T10" fmla="*/ 318 w 363"/>
                <a:gd name="T11" fmla="*/ 0 h 91"/>
                <a:gd name="T12" fmla="*/ 45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45" y="0"/>
                  </a:moveTo>
                  <a:lnTo>
                    <a:pt x="0" y="46"/>
                  </a:lnTo>
                  <a:lnTo>
                    <a:pt x="45" y="91"/>
                  </a:lnTo>
                  <a:lnTo>
                    <a:pt x="318" y="91"/>
                  </a:lnTo>
                  <a:lnTo>
                    <a:pt x="363" y="46"/>
                  </a:lnTo>
                  <a:lnTo>
                    <a:pt x="318" y="0"/>
                  </a:lnTo>
                  <a:lnTo>
                    <a:pt x="45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/>
                </a:gs>
                <a:gs pos="100000">
                  <a:srgbClr val="E6E6E6"/>
                </a:gs>
              </a:gsLst>
              <a:lin ang="18900000" scaled="1"/>
            </a:gradFill>
            <a:ln>
              <a:noFill/>
            </a:ln>
            <a:effectLst/>
            <a:scene3d>
              <a:camera prst="legacyObliqueTopRight"/>
              <a:lightRig rig="legacyFlat3" dir="b"/>
            </a:scene3d>
            <a:sp3d extrusionH="303200" prstMaterial="legacyMetal">
              <a:bevelT w="13500" h="13500" prst="angle"/>
              <a:bevelB w="13500" h="13500" prst="angle"/>
              <a:extrusionClr>
                <a:schemeClr val="bg2"/>
              </a:extrusionClr>
              <a:contourClr>
                <a:schemeClr val="bg2"/>
              </a:contourClr>
            </a:sp3d>
            <a:extLst>
              <a:ext uri="{91240B29-F687-4F45-9708-019B960494DF}">
                <a14:hiddenLine xmlns:a14="http://schemas.microsoft.com/office/drawing/2010/main" w="9525">
                  <a:noFill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ja-JP" altLang="en-US"/>
            </a:p>
          </p:txBody>
        </p:sp>
        <p:sp>
          <p:nvSpPr>
            <p:cNvPr id="20198" name="Freeform 3814">
              <a:extLst>
                <a:ext uri="{FF2B5EF4-FFF2-40B4-BE49-F238E27FC236}">
                  <a16:creationId xmlns:a16="http://schemas.microsoft.com/office/drawing/2014/main" id="{2F6B73FD-FF1D-4896-B767-44E28862CB42}"/>
                </a:ext>
              </a:extLst>
            </p:cNvPr>
            <p:cNvSpPr>
              <a:spLocks/>
            </p:cNvSpPr>
            <p:nvPr/>
          </p:nvSpPr>
          <p:spPr bwMode="auto">
            <a:xfrm>
              <a:off x="1623" y="1124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gradFill rotWithShape="1">
              <a:gsLst>
                <a:gs pos="0">
                  <a:schemeClr val="bg2"/>
                </a:gs>
                <a:gs pos="100000">
                  <a:srgbClr val="E6E6E6"/>
                </a:gs>
              </a:gsLst>
              <a:lin ang="18900000" scaled="1"/>
            </a:gradFill>
            <a:ln>
              <a:noFill/>
            </a:ln>
            <a:effectLst/>
            <a:scene3d>
              <a:camera prst="legacyObliqueTopRight"/>
              <a:lightRig rig="legacyFlat3" dir="b"/>
            </a:scene3d>
            <a:sp3d extrusionH="303200" prstMaterial="legacyMetal">
              <a:bevelT w="13500" h="13500" prst="angle"/>
              <a:bevelB w="13500" h="13500" prst="angle"/>
              <a:extrusionClr>
                <a:schemeClr val="bg2"/>
              </a:extrusionClr>
              <a:contourClr>
                <a:schemeClr val="bg2"/>
              </a:contourClr>
            </a:sp3d>
            <a:extLst>
              <a:ext uri="{91240B29-F687-4F45-9708-019B960494DF}">
                <a14:hiddenLine xmlns:a14="http://schemas.microsoft.com/office/drawing/2010/main" w="9525">
                  <a:noFill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ja-JP" altLang="en-US"/>
            </a:p>
          </p:txBody>
        </p:sp>
        <p:sp>
          <p:nvSpPr>
            <p:cNvPr id="20199" name="Freeform 3815">
              <a:extLst>
                <a:ext uri="{FF2B5EF4-FFF2-40B4-BE49-F238E27FC236}">
                  <a16:creationId xmlns:a16="http://schemas.microsoft.com/office/drawing/2014/main" id="{3FF43D8D-868C-46F6-A236-BB8826D00730}"/>
                </a:ext>
              </a:extLst>
            </p:cNvPr>
            <p:cNvSpPr>
              <a:spLocks/>
            </p:cNvSpPr>
            <p:nvPr/>
          </p:nvSpPr>
          <p:spPr bwMode="auto">
            <a:xfrm>
              <a:off x="1623" y="1002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gradFill rotWithShape="1">
              <a:gsLst>
                <a:gs pos="0">
                  <a:schemeClr val="bg2"/>
                </a:gs>
                <a:gs pos="100000">
                  <a:srgbClr val="E6E6E6"/>
                </a:gs>
              </a:gsLst>
              <a:lin ang="18900000" scaled="1"/>
            </a:gradFill>
            <a:ln>
              <a:noFill/>
            </a:ln>
            <a:effectLst/>
            <a:scene3d>
              <a:camera prst="legacyObliqueTopRight"/>
              <a:lightRig rig="legacyFlat3" dir="b"/>
            </a:scene3d>
            <a:sp3d extrusionH="303200" prstMaterial="legacyMetal">
              <a:bevelT w="13500" h="13500" prst="angle"/>
              <a:bevelB w="13500" h="13500" prst="angle"/>
              <a:extrusionClr>
                <a:schemeClr val="bg2"/>
              </a:extrusionClr>
              <a:contourClr>
                <a:schemeClr val="bg2"/>
              </a:contourClr>
            </a:sp3d>
            <a:extLst>
              <a:ext uri="{91240B29-F687-4F45-9708-019B960494DF}">
                <a14:hiddenLine xmlns:a14="http://schemas.microsoft.com/office/drawing/2010/main" w="9525">
                  <a:noFill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ja-JP" altLang="en-US"/>
            </a:p>
          </p:txBody>
        </p:sp>
      </p:grpSp>
      <p:grpSp>
        <p:nvGrpSpPr>
          <p:cNvPr id="20206" name="Group 3822">
            <a:extLst>
              <a:ext uri="{FF2B5EF4-FFF2-40B4-BE49-F238E27FC236}">
                <a16:creationId xmlns:a16="http://schemas.microsoft.com/office/drawing/2014/main" id="{3658B8BF-14F0-4C73-A198-DEED09D74D9B}"/>
              </a:ext>
            </a:extLst>
          </p:cNvPr>
          <p:cNvGrpSpPr>
            <a:grpSpLocks/>
          </p:cNvGrpSpPr>
          <p:nvPr/>
        </p:nvGrpSpPr>
        <p:grpSpPr bwMode="auto">
          <a:xfrm>
            <a:off x="2647950" y="4614863"/>
            <a:ext cx="269875" cy="365125"/>
            <a:chOff x="1692" y="1002"/>
            <a:chExt cx="170" cy="230"/>
          </a:xfrm>
        </p:grpSpPr>
        <p:sp>
          <p:nvSpPr>
            <p:cNvPr id="20207" name="Freeform 3823">
              <a:extLst>
                <a:ext uri="{FF2B5EF4-FFF2-40B4-BE49-F238E27FC236}">
                  <a16:creationId xmlns:a16="http://schemas.microsoft.com/office/drawing/2014/main" id="{21A0369C-B4F7-4A85-A4D8-53A1AF3A51F8}"/>
                </a:ext>
              </a:extLst>
            </p:cNvPr>
            <p:cNvSpPr>
              <a:spLocks/>
            </p:cNvSpPr>
            <p:nvPr/>
          </p:nvSpPr>
          <p:spPr bwMode="auto">
            <a:xfrm>
              <a:off x="1712" y="1100"/>
              <a:ext cx="129" cy="34"/>
            </a:xfrm>
            <a:custGeom>
              <a:avLst/>
              <a:gdLst>
                <a:gd name="T0" fmla="*/ 45 w 363"/>
                <a:gd name="T1" fmla="*/ 0 h 91"/>
                <a:gd name="T2" fmla="*/ 0 w 363"/>
                <a:gd name="T3" fmla="*/ 46 h 91"/>
                <a:gd name="T4" fmla="*/ 45 w 363"/>
                <a:gd name="T5" fmla="*/ 91 h 91"/>
                <a:gd name="T6" fmla="*/ 318 w 363"/>
                <a:gd name="T7" fmla="*/ 91 h 91"/>
                <a:gd name="T8" fmla="*/ 363 w 363"/>
                <a:gd name="T9" fmla="*/ 46 h 91"/>
                <a:gd name="T10" fmla="*/ 318 w 363"/>
                <a:gd name="T11" fmla="*/ 0 h 91"/>
                <a:gd name="T12" fmla="*/ 45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45" y="0"/>
                  </a:moveTo>
                  <a:lnTo>
                    <a:pt x="0" y="46"/>
                  </a:lnTo>
                  <a:lnTo>
                    <a:pt x="45" y="91"/>
                  </a:lnTo>
                  <a:lnTo>
                    <a:pt x="318" y="91"/>
                  </a:lnTo>
                  <a:lnTo>
                    <a:pt x="363" y="46"/>
                  </a:lnTo>
                  <a:lnTo>
                    <a:pt x="318" y="0"/>
                  </a:lnTo>
                  <a:lnTo>
                    <a:pt x="45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/>
                </a:gs>
                <a:gs pos="100000">
                  <a:srgbClr val="E6E6E6"/>
                </a:gs>
              </a:gsLst>
              <a:lin ang="18900000" scaled="1"/>
            </a:gradFill>
            <a:ln>
              <a:noFill/>
            </a:ln>
            <a:effectLst/>
            <a:scene3d>
              <a:camera prst="legacyObliqueTopRight"/>
              <a:lightRig rig="legacyFlat3" dir="b"/>
            </a:scene3d>
            <a:sp3d extrusionH="303200" prstMaterial="legacyMetal">
              <a:bevelT w="13500" h="13500" prst="angle"/>
              <a:bevelB w="13500" h="13500" prst="angle"/>
              <a:extrusionClr>
                <a:schemeClr val="bg2"/>
              </a:extrusionClr>
              <a:contourClr>
                <a:schemeClr val="bg2"/>
              </a:contourClr>
            </a:sp3d>
            <a:extLst>
              <a:ext uri="{91240B29-F687-4F45-9708-019B960494DF}">
                <a14:hiddenLine xmlns:a14="http://schemas.microsoft.com/office/drawing/2010/main" w="9525">
                  <a:noFill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ja-JP" altLang="en-US"/>
            </a:p>
          </p:txBody>
        </p:sp>
        <p:sp>
          <p:nvSpPr>
            <p:cNvPr id="20208" name="Freeform 3824">
              <a:extLst>
                <a:ext uri="{FF2B5EF4-FFF2-40B4-BE49-F238E27FC236}">
                  <a16:creationId xmlns:a16="http://schemas.microsoft.com/office/drawing/2014/main" id="{D1E49393-4B78-45AF-B3BA-C8F8CD48064E}"/>
                </a:ext>
              </a:extLst>
            </p:cNvPr>
            <p:cNvSpPr>
              <a:spLocks/>
            </p:cNvSpPr>
            <p:nvPr/>
          </p:nvSpPr>
          <p:spPr bwMode="auto">
            <a:xfrm>
              <a:off x="1828" y="1124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gradFill rotWithShape="1">
              <a:gsLst>
                <a:gs pos="0">
                  <a:schemeClr val="bg2"/>
                </a:gs>
                <a:gs pos="100000">
                  <a:srgbClr val="E6E6E6"/>
                </a:gs>
              </a:gsLst>
              <a:lin ang="18900000" scaled="1"/>
            </a:gradFill>
            <a:ln>
              <a:noFill/>
            </a:ln>
            <a:effectLst/>
            <a:scene3d>
              <a:camera prst="legacyObliqueTopRight"/>
              <a:lightRig rig="legacyFlat3" dir="b"/>
            </a:scene3d>
            <a:sp3d extrusionH="303200" prstMaterial="legacyMetal">
              <a:bevelT w="13500" h="13500" prst="angle"/>
              <a:bevelB w="13500" h="13500" prst="angle"/>
              <a:extrusionClr>
                <a:schemeClr val="bg2"/>
              </a:extrusionClr>
              <a:contourClr>
                <a:schemeClr val="bg2"/>
              </a:contourClr>
            </a:sp3d>
            <a:extLst>
              <a:ext uri="{91240B29-F687-4F45-9708-019B960494DF}">
                <a14:hiddenLine xmlns:a14="http://schemas.microsoft.com/office/drawing/2010/main" w="9525">
                  <a:noFill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ja-JP" altLang="en-US"/>
            </a:p>
          </p:txBody>
        </p:sp>
        <p:sp>
          <p:nvSpPr>
            <p:cNvPr id="20209" name="Freeform 3825">
              <a:extLst>
                <a:ext uri="{FF2B5EF4-FFF2-40B4-BE49-F238E27FC236}">
                  <a16:creationId xmlns:a16="http://schemas.microsoft.com/office/drawing/2014/main" id="{B8943EA9-4477-4FE1-9EB4-AE148BAD0061}"/>
                </a:ext>
              </a:extLst>
            </p:cNvPr>
            <p:cNvSpPr>
              <a:spLocks/>
            </p:cNvSpPr>
            <p:nvPr/>
          </p:nvSpPr>
          <p:spPr bwMode="auto">
            <a:xfrm>
              <a:off x="1828" y="1002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gradFill rotWithShape="1">
              <a:gsLst>
                <a:gs pos="0">
                  <a:schemeClr val="bg2"/>
                </a:gs>
                <a:gs pos="100000">
                  <a:srgbClr val="E6E6E6"/>
                </a:gs>
              </a:gsLst>
              <a:lin ang="18900000" scaled="1"/>
            </a:gradFill>
            <a:ln>
              <a:noFill/>
            </a:ln>
            <a:effectLst/>
            <a:scene3d>
              <a:camera prst="legacyObliqueTopRight"/>
              <a:lightRig rig="legacyFlat3" dir="b"/>
            </a:scene3d>
            <a:sp3d extrusionH="303200" prstMaterial="legacyMetal">
              <a:bevelT w="13500" h="13500" prst="angle"/>
              <a:bevelB w="13500" h="13500" prst="angle"/>
              <a:extrusionClr>
                <a:schemeClr val="bg2"/>
              </a:extrusionClr>
              <a:contourClr>
                <a:schemeClr val="bg2"/>
              </a:contourClr>
            </a:sp3d>
            <a:extLst>
              <a:ext uri="{91240B29-F687-4F45-9708-019B960494DF}">
                <a14:hiddenLine xmlns:a14="http://schemas.microsoft.com/office/drawing/2010/main" w="9525">
                  <a:noFill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ja-JP" altLang="en-US"/>
            </a:p>
          </p:txBody>
        </p:sp>
        <p:sp>
          <p:nvSpPr>
            <p:cNvPr id="20210" name="Freeform 3826">
              <a:extLst>
                <a:ext uri="{FF2B5EF4-FFF2-40B4-BE49-F238E27FC236}">
                  <a16:creationId xmlns:a16="http://schemas.microsoft.com/office/drawing/2014/main" id="{A69B8803-457D-4317-87DA-0854BE3CA883}"/>
                </a:ext>
              </a:extLst>
            </p:cNvPr>
            <p:cNvSpPr>
              <a:spLocks/>
            </p:cNvSpPr>
            <p:nvPr/>
          </p:nvSpPr>
          <p:spPr bwMode="auto">
            <a:xfrm>
              <a:off x="1692" y="1002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gradFill rotWithShape="1">
              <a:gsLst>
                <a:gs pos="0">
                  <a:schemeClr val="bg2"/>
                </a:gs>
                <a:gs pos="100000">
                  <a:srgbClr val="E6E6E6"/>
                </a:gs>
              </a:gsLst>
              <a:lin ang="18900000" scaled="1"/>
            </a:gradFill>
            <a:ln>
              <a:noFill/>
            </a:ln>
            <a:effectLst/>
            <a:scene3d>
              <a:camera prst="legacyObliqueTopRight"/>
              <a:lightRig rig="legacyFlat3" dir="b"/>
            </a:scene3d>
            <a:sp3d extrusionH="303200" prstMaterial="legacyMetal">
              <a:bevelT w="13500" h="13500" prst="angle"/>
              <a:bevelB w="13500" h="13500" prst="angle"/>
              <a:extrusionClr>
                <a:schemeClr val="bg2"/>
              </a:extrusionClr>
              <a:contourClr>
                <a:schemeClr val="bg2"/>
              </a:contourClr>
            </a:sp3d>
            <a:extLst>
              <a:ext uri="{91240B29-F687-4F45-9708-019B960494DF}">
                <a14:hiddenLine xmlns:a14="http://schemas.microsoft.com/office/drawing/2010/main" w="9525">
                  <a:noFill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ja-JP" altLang="en-US"/>
            </a:p>
          </p:txBody>
        </p:sp>
      </p:grpSp>
      <p:grpSp>
        <p:nvGrpSpPr>
          <p:cNvPr id="20242" name="Group 3858">
            <a:extLst>
              <a:ext uri="{FF2B5EF4-FFF2-40B4-BE49-F238E27FC236}">
                <a16:creationId xmlns:a16="http://schemas.microsoft.com/office/drawing/2014/main" id="{EE1688B1-7C79-483A-AB78-D7C9142D4FC1}"/>
              </a:ext>
            </a:extLst>
          </p:cNvPr>
          <p:cNvGrpSpPr>
            <a:grpSpLocks/>
          </p:cNvGrpSpPr>
          <p:nvPr/>
        </p:nvGrpSpPr>
        <p:grpSpPr bwMode="auto">
          <a:xfrm>
            <a:off x="3652838" y="4581525"/>
            <a:ext cx="238125" cy="398463"/>
            <a:chOff x="2325" y="981"/>
            <a:chExt cx="150" cy="251"/>
          </a:xfrm>
        </p:grpSpPr>
        <p:sp>
          <p:nvSpPr>
            <p:cNvPr id="20243" name="Freeform 3859">
              <a:extLst>
                <a:ext uri="{FF2B5EF4-FFF2-40B4-BE49-F238E27FC236}">
                  <a16:creationId xmlns:a16="http://schemas.microsoft.com/office/drawing/2014/main" id="{788B5FC3-44DD-4561-A5F6-E4AB031D8B2D}"/>
                </a:ext>
              </a:extLst>
            </p:cNvPr>
            <p:cNvSpPr>
              <a:spLocks/>
            </p:cNvSpPr>
            <p:nvPr/>
          </p:nvSpPr>
          <p:spPr bwMode="auto">
            <a:xfrm>
              <a:off x="2325" y="981"/>
              <a:ext cx="129" cy="34"/>
            </a:xfrm>
            <a:custGeom>
              <a:avLst/>
              <a:gdLst>
                <a:gd name="T0" fmla="*/ 45 w 363"/>
                <a:gd name="T1" fmla="*/ 0 h 91"/>
                <a:gd name="T2" fmla="*/ 0 w 363"/>
                <a:gd name="T3" fmla="*/ 46 h 91"/>
                <a:gd name="T4" fmla="*/ 45 w 363"/>
                <a:gd name="T5" fmla="*/ 91 h 91"/>
                <a:gd name="T6" fmla="*/ 318 w 363"/>
                <a:gd name="T7" fmla="*/ 91 h 91"/>
                <a:gd name="T8" fmla="*/ 363 w 363"/>
                <a:gd name="T9" fmla="*/ 46 h 91"/>
                <a:gd name="T10" fmla="*/ 318 w 363"/>
                <a:gd name="T11" fmla="*/ 0 h 91"/>
                <a:gd name="T12" fmla="*/ 45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45" y="0"/>
                  </a:moveTo>
                  <a:lnTo>
                    <a:pt x="0" y="46"/>
                  </a:lnTo>
                  <a:lnTo>
                    <a:pt x="45" y="91"/>
                  </a:lnTo>
                  <a:lnTo>
                    <a:pt x="318" y="91"/>
                  </a:lnTo>
                  <a:lnTo>
                    <a:pt x="363" y="46"/>
                  </a:lnTo>
                  <a:lnTo>
                    <a:pt x="318" y="0"/>
                  </a:lnTo>
                  <a:lnTo>
                    <a:pt x="45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/>
                </a:gs>
                <a:gs pos="100000">
                  <a:srgbClr val="E6E6E6"/>
                </a:gs>
              </a:gsLst>
              <a:lin ang="18900000" scaled="1"/>
            </a:gradFill>
            <a:ln>
              <a:noFill/>
            </a:ln>
            <a:effectLst/>
            <a:scene3d>
              <a:camera prst="legacyObliqueTopRight"/>
              <a:lightRig rig="legacyFlat3" dir="b"/>
            </a:scene3d>
            <a:sp3d extrusionH="303200" prstMaterial="legacyMetal">
              <a:bevelT w="13500" h="13500" prst="angle"/>
              <a:bevelB w="13500" h="13500" prst="angle"/>
              <a:extrusionClr>
                <a:schemeClr val="bg2"/>
              </a:extrusionClr>
              <a:contourClr>
                <a:schemeClr val="bg2"/>
              </a:contourClr>
            </a:sp3d>
            <a:extLst>
              <a:ext uri="{91240B29-F687-4F45-9708-019B960494DF}">
                <a14:hiddenLine xmlns:a14="http://schemas.microsoft.com/office/drawing/2010/main" w="9525">
                  <a:noFill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ja-JP" altLang="en-US"/>
            </a:p>
          </p:txBody>
        </p:sp>
        <p:sp>
          <p:nvSpPr>
            <p:cNvPr id="20244" name="Freeform 3860">
              <a:extLst>
                <a:ext uri="{FF2B5EF4-FFF2-40B4-BE49-F238E27FC236}">
                  <a16:creationId xmlns:a16="http://schemas.microsoft.com/office/drawing/2014/main" id="{B66C5892-DDFA-4CC7-9C0F-90349BC6144F}"/>
                </a:ext>
              </a:extLst>
            </p:cNvPr>
            <p:cNvSpPr>
              <a:spLocks/>
            </p:cNvSpPr>
            <p:nvPr/>
          </p:nvSpPr>
          <p:spPr bwMode="auto">
            <a:xfrm>
              <a:off x="2441" y="1124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gradFill rotWithShape="1">
              <a:gsLst>
                <a:gs pos="0">
                  <a:schemeClr val="bg2"/>
                </a:gs>
                <a:gs pos="100000">
                  <a:srgbClr val="E6E6E6"/>
                </a:gs>
              </a:gsLst>
              <a:lin ang="18900000" scaled="1"/>
            </a:gradFill>
            <a:ln>
              <a:noFill/>
            </a:ln>
            <a:effectLst/>
            <a:scene3d>
              <a:camera prst="legacyObliqueTopRight"/>
              <a:lightRig rig="legacyFlat3" dir="b"/>
            </a:scene3d>
            <a:sp3d extrusionH="303200" prstMaterial="legacyMetal">
              <a:bevelT w="13500" h="13500" prst="angle"/>
              <a:bevelB w="13500" h="13500" prst="angle"/>
              <a:extrusionClr>
                <a:schemeClr val="bg2"/>
              </a:extrusionClr>
              <a:contourClr>
                <a:schemeClr val="bg2"/>
              </a:contourClr>
            </a:sp3d>
            <a:extLst>
              <a:ext uri="{91240B29-F687-4F45-9708-019B960494DF}">
                <a14:hiddenLine xmlns:a14="http://schemas.microsoft.com/office/drawing/2010/main" w="9525">
                  <a:noFill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ja-JP" altLang="en-US"/>
            </a:p>
          </p:txBody>
        </p:sp>
        <p:sp>
          <p:nvSpPr>
            <p:cNvPr id="20245" name="Freeform 3861">
              <a:extLst>
                <a:ext uri="{FF2B5EF4-FFF2-40B4-BE49-F238E27FC236}">
                  <a16:creationId xmlns:a16="http://schemas.microsoft.com/office/drawing/2014/main" id="{D71FE346-482D-403C-90AB-00AB19A929B2}"/>
                </a:ext>
              </a:extLst>
            </p:cNvPr>
            <p:cNvSpPr>
              <a:spLocks/>
            </p:cNvSpPr>
            <p:nvPr/>
          </p:nvSpPr>
          <p:spPr bwMode="auto">
            <a:xfrm>
              <a:off x="2441" y="1002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gradFill rotWithShape="1">
              <a:gsLst>
                <a:gs pos="0">
                  <a:schemeClr val="bg2"/>
                </a:gs>
                <a:gs pos="100000">
                  <a:srgbClr val="E6E6E6"/>
                </a:gs>
              </a:gsLst>
              <a:lin ang="18900000" scaled="1"/>
            </a:gradFill>
            <a:ln>
              <a:noFill/>
            </a:ln>
            <a:effectLst/>
            <a:scene3d>
              <a:camera prst="legacyObliqueTopRight"/>
              <a:lightRig rig="legacyFlat3" dir="b"/>
            </a:scene3d>
            <a:sp3d extrusionH="303200" prstMaterial="legacyMetal">
              <a:bevelT w="13500" h="13500" prst="angle"/>
              <a:bevelB w="13500" h="13500" prst="angle"/>
              <a:extrusionClr>
                <a:schemeClr val="bg2"/>
              </a:extrusionClr>
              <a:contourClr>
                <a:schemeClr val="bg2"/>
              </a:contourClr>
            </a:sp3d>
            <a:extLst>
              <a:ext uri="{91240B29-F687-4F45-9708-019B960494DF}">
                <a14:hiddenLine xmlns:a14="http://schemas.microsoft.com/office/drawing/2010/main" w="9525">
                  <a:noFill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ja-JP" altLang="en-US"/>
            </a:p>
          </p:txBody>
        </p:sp>
      </p:grpSp>
      <p:grpSp>
        <p:nvGrpSpPr>
          <p:cNvPr id="20246" name="Group 3862">
            <a:extLst>
              <a:ext uri="{FF2B5EF4-FFF2-40B4-BE49-F238E27FC236}">
                <a16:creationId xmlns:a16="http://schemas.microsoft.com/office/drawing/2014/main" id="{5D2F3028-9051-4823-A281-AABCBD5735EF}"/>
              </a:ext>
            </a:extLst>
          </p:cNvPr>
          <p:cNvGrpSpPr>
            <a:grpSpLocks/>
          </p:cNvGrpSpPr>
          <p:nvPr/>
        </p:nvGrpSpPr>
        <p:grpSpPr bwMode="auto">
          <a:xfrm>
            <a:off x="7869238" y="4581525"/>
            <a:ext cx="173037" cy="398463"/>
            <a:chOff x="4981" y="981"/>
            <a:chExt cx="109" cy="251"/>
          </a:xfrm>
        </p:grpSpPr>
        <p:sp>
          <p:nvSpPr>
            <p:cNvPr id="20247" name="Freeform 3863">
              <a:extLst>
                <a:ext uri="{FF2B5EF4-FFF2-40B4-BE49-F238E27FC236}">
                  <a16:creationId xmlns:a16="http://schemas.microsoft.com/office/drawing/2014/main" id="{1F57C4AC-3321-4D4A-B9D8-637B220422C4}"/>
                </a:ext>
              </a:extLst>
            </p:cNvPr>
            <p:cNvSpPr>
              <a:spLocks/>
            </p:cNvSpPr>
            <p:nvPr/>
          </p:nvSpPr>
          <p:spPr bwMode="auto">
            <a:xfrm>
              <a:off x="4997" y="1124"/>
              <a:ext cx="59" cy="108"/>
            </a:xfrm>
            <a:custGeom>
              <a:avLst/>
              <a:gdLst>
                <a:gd name="T0" fmla="*/ 0 w 226"/>
                <a:gd name="T1" fmla="*/ 363 h 408"/>
                <a:gd name="T2" fmla="*/ 45 w 226"/>
                <a:gd name="T3" fmla="*/ 408 h 408"/>
                <a:gd name="T4" fmla="*/ 136 w 226"/>
                <a:gd name="T5" fmla="*/ 363 h 408"/>
                <a:gd name="T6" fmla="*/ 226 w 226"/>
                <a:gd name="T7" fmla="*/ 46 h 408"/>
                <a:gd name="T8" fmla="*/ 181 w 226"/>
                <a:gd name="T9" fmla="*/ 0 h 408"/>
                <a:gd name="T10" fmla="*/ 90 w 226"/>
                <a:gd name="T11" fmla="*/ 46 h 408"/>
                <a:gd name="T12" fmla="*/ 0 w 226"/>
                <a:gd name="T13" fmla="*/ 363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6" h="408">
                  <a:moveTo>
                    <a:pt x="0" y="363"/>
                  </a:moveTo>
                  <a:lnTo>
                    <a:pt x="45" y="408"/>
                  </a:lnTo>
                  <a:lnTo>
                    <a:pt x="136" y="363"/>
                  </a:lnTo>
                  <a:lnTo>
                    <a:pt x="226" y="46"/>
                  </a:lnTo>
                  <a:lnTo>
                    <a:pt x="181" y="0"/>
                  </a:lnTo>
                  <a:lnTo>
                    <a:pt x="90" y="46"/>
                  </a:lnTo>
                  <a:lnTo>
                    <a:pt x="0" y="363"/>
                  </a:lnTo>
                  <a:close/>
                </a:path>
              </a:pathLst>
            </a:custGeom>
            <a:gradFill rotWithShape="1">
              <a:gsLst>
                <a:gs pos="0">
                  <a:schemeClr val="bg2"/>
                </a:gs>
                <a:gs pos="100000">
                  <a:srgbClr val="E6E6E6"/>
                </a:gs>
              </a:gsLst>
              <a:lin ang="18900000" scaled="1"/>
            </a:gradFill>
            <a:ln>
              <a:noFill/>
            </a:ln>
            <a:effectLst/>
            <a:scene3d>
              <a:camera prst="legacyObliqueTopRight"/>
              <a:lightRig rig="legacyFlat3" dir="b"/>
            </a:scene3d>
            <a:sp3d extrusionH="303200" prstMaterial="legacyMetal">
              <a:bevelT w="13500" h="13500" prst="angle"/>
              <a:bevelB w="13500" h="13500" prst="angle"/>
              <a:extrusionClr>
                <a:schemeClr val="bg2"/>
              </a:extrusionClr>
              <a:contourClr>
                <a:schemeClr val="bg2"/>
              </a:contourClr>
            </a:sp3d>
            <a:extLst>
              <a:ext uri="{91240B29-F687-4F45-9708-019B960494DF}">
                <a14:hiddenLine xmlns:a14="http://schemas.microsoft.com/office/drawing/2010/main" w="9525">
                  <a:noFill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ja-JP" altLang="en-US"/>
            </a:p>
          </p:txBody>
        </p:sp>
        <p:sp>
          <p:nvSpPr>
            <p:cNvPr id="20248" name="Freeform 3864">
              <a:extLst>
                <a:ext uri="{FF2B5EF4-FFF2-40B4-BE49-F238E27FC236}">
                  <a16:creationId xmlns:a16="http://schemas.microsoft.com/office/drawing/2014/main" id="{B531C833-CEAF-42CA-B848-47ABFEED265F}"/>
                </a:ext>
              </a:extLst>
            </p:cNvPr>
            <p:cNvSpPr>
              <a:spLocks/>
            </p:cNvSpPr>
            <p:nvPr/>
          </p:nvSpPr>
          <p:spPr bwMode="auto">
            <a:xfrm>
              <a:off x="5033" y="1002"/>
              <a:ext cx="57" cy="108"/>
            </a:xfrm>
            <a:custGeom>
              <a:avLst/>
              <a:gdLst>
                <a:gd name="T0" fmla="*/ 0 w 226"/>
                <a:gd name="T1" fmla="*/ 363 h 408"/>
                <a:gd name="T2" fmla="*/ 45 w 226"/>
                <a:gd name="T3" fmla="*/ 408 h 408"/>
                <a:gd name="T4" fmla="*/ 136 w 226"/>
                <a:gd name="T5" fmla="*/ 363 h 408"/>
                <a:gd name="T6" fmla="*/ 226 w 226"/>
                <a:gd name="T7" fmla="*/ 46 h 408"/>
                <a:gd name="T8" fmla="*/ 181 w 226"/>
                <a:gd name="T9" fmla="*/ 0 h 408"/>
                <a:gd name="T10" fmla="*/ 90 w 226"/>
                <a:gd name="T11" fmla="*/ 46 h 408"/>
                <a:gd name="T12" fmla="*/ 0 w 226"/>
                <a:gd name="T13" fmla="*/ 363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6" h="408">
                  <a:moveTo>
                    <a:pt x="0" y="363"/>
                  </a:moveTo>
                  <a:lnTo>
                    <a:pt x="45" y="408"/>
                  </a:lnTo>
                  <a:lnTo>
                    <a:pt x="136" y="363"/>
                  </a:lnTo>
                  <a:lnTo>
                    <a:pt x="226" y="46"/>
                  </a:lnTo>
                  <a:lnTo>
                    <a:pt x="181" y="0"/>
                  </a:lnTo>
                  <a:lnTo>
                    <a:pt x="90" y="46"/>
                  </a:lnTo>
                  <a:lnTo>
                    <a:pt x="0" y="363"/>
                  </a:lnTo>
                  <a:close/>
                </a:path>
              </a:pathLst>
            </a:custGeom>
            <a:gradFill rotWithShape="1">
              <a:gsLst>
                <a:gs pos="0">
                  <a:schemeClr val="bg2"/>
                </a:gs>
                <a:gs pos="100000">
                  <a:srgbClr val="E6E6E6"/>
                </a:gs>
              </a:gsLst>
              <a:lin ang="18900000" scaled="1"/>
            </a:gradFill>
            <a:ln>
              <a:noFill/>
            </a:ln>
            <a:effectLst/>
            <a:scene3d>
              <a:camera prst="legacyObliqueTopRight"/>
              <a:lightRig rig="legacyFlat3" dir="b"/>
            </a:scene3d>
            <a:sp3d extrusionH="303200" prstMaterial="legacyMetal">
              <a:bevelT w="13500" h="13500" prst="angle"/>
              <a:bevelB w="13500" h="13500" prst="angle"/>
              <a:extrusionClr>
                <a:schemeClr val="bg2"/>
              </a:extrusionClr>
              <a:contourClr>
                <a:schemeClr val="bg2"/>
              </a:contourClr>
            </a:sp3d>
            <a:extLst>
              <a:ext uri="{91240B29-F687-4F45-9708-019B960494DF}">
                <a14:hiddenLine xmlns:a14="http://schemas.microsoft.com/office/drawing/2010/main" w="9525">
                  <a:noFill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ja-JP" altLang="en-US"/>
            </a:p>
          </p:txBody>
        </p:sp>
        <p:sp>
          <p:nvSpPr>
            <p:cNvPr id="20249" name="Freeform 3865">
              <a:extLst>
                <a:ext uri="{FF2B5EF4-FFF2-40B4-BE49-F238E27FC236}">
                  <a16:creationId xmlns:a16="http://schemas.microsoft.com/office/drawing/2014/main" id="{45181EB3-0B37-4862-B320-5CFDBF605577}"/>
                </a:ext>
              </a:extLst>
            </p:cNvPr>
            <p:cNvSpPr>
              <a:spLocks/>
            </p:cNvSpPr>
            <p:nvPr/>
          </p:nvSpPr>
          <p:spPr bwMode="auto">
            <a:xfrm>
              <a:off x="4981" y="981"/>
              <a:ext cx="100" cy="27"/>
            </a:xfrm>
            <a:custGeom>
              <a:avLst/>
              <a:gdLst>
                <a:gd name="T0" fmla="*/ 91 w 363"/>
                <a:gd name="T1" fmla="*/ 0 h 91"/>
                <a:gd name="T2" fmla="*/ 0 w 363"/>
                <a:gd name="T3" fmla="*/ 45 h 91"/>
                <a:gd name="T4" fmla="*/ 45 w 363"/>
                <a:gd name="T5" fmla="*/ 91 h 91"/>
                <a:gd name="T6" fmla="*/ 272 w 363"/>
                <a:gd name="T7" fmla="*/ 91 h 91"/>
                <a:gd name="T8" fmla="*/ 363 w 363"/>
                <a:gd name="T9" fmla="*/ 45 h 91"/>
                <a:gd name="T10" fmla="*/ 318 w 363"/>
                <a:gd name="T11" fmla="*/ 0 h 91"/>
                <a:gd name="T12" fmla="*/ 91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91" y="0"/>
                  </a:moveTo>
                  <a:lnTo>
                    <a:pt x="0" y="45"/>
                  </a:lnTo>
                  <a:lnTo>
                    <a:pt x="45" y="91"/>
                  </a:lnTo>
                  <a:lnTo>
                    <a:pt x="272" y="91"/>
                  </a:lnTo>
                  <a:lnTo>
                    <a:pt x="363" y="45"/>
                  </a:lnTo>
                  <a:lnTo>
                    <a:pt x="318" y="0"/>
                  </a:lnTo>
                  <a:lnTo>
                    <a:pt x="91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/>
                </a:gs>
                <a:gs pos="100000">
                  <a:srgbClr val="E6E6E6"/>
                </a:gs>
              </a:gsLst>
              <a:lin ang="18900000" scaled="1"/>
            </a:gradFill>
            <a:ln>
              <a:noFill/>
            </a:ln>
            <a:effectLst/>
            <a:scene3d>
              <a:camera prst="legacyObliqueTopRight"/>
              <a:lightRig rig="legacyFlat3" dir="b"/>
            </a:scene3d>
            <a:sp3d extrusionH="303200" prstMaterial="legacyMetal">
              <a:bevelT w="13500" h="13500" prst="angle"/>
              <a:bevelB w="13500" h="13500" prst="angle"/>
              <a:extrusionClr>
                <a:schemeClr val="bg2"/>
              </a:extrusionClr>
              <a:contourClr>
                <a:schemeClr val="bg2"/>
              </a:contourClr>
            </a:sp3d>
            <a:extLst>
              <a:ext uri="{91240B29-F687-4F45-9708-019B960494DF}">
                <a14:hiddenLine xmlns:a14="http://schemas.microsoft.com/office/drawing/2010/main" w="9525">
                  <a:noFill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ja-JP" altLang="en-US"/>
            </a:p>
          </p:txBody>
        </p:sp>
      </p:grpSp>
      <p:grpSp>
        <p:nvGrpSpPr>
          <p:cNvPr id="20414" name="Group 4030">
            <a:extLst>
              <a:ext uri="{FF2B5EF4-FFF2-40B4-BE49-F238E27FC236}">
                <a16:creationId xmlns:a16="http://schemas.microsoft.com/office/drawing/2014/main" id="{B4222DF4-3DF2-4AAC-9F3A-F754E7F10E9F}"/>
              </a:ext>
            </a:extLst>
          </p:cNvPr>
          <p:cNvGrpSpPr>
            <a:grpSpLocks/>
          </p:cNvGrpSpPr>
          <p:nvPr/>
        </p:nvGrpSpPr>
        <p:grpSpPr bwMode="auto">
          <a:xfrm>
            <a:off x="1857375" y="5589588"/>
            <a:ext cx="2974975" cy="431800"/>
            <a:chOff x="1170" y="3521"/>
            <a:chExt cx="1874" cy="272"/>
          </a:xfrm>
        </p:grpSpPr>
        <p:grpSp>
          <p:nvGrpSpPr>
            <p:cNvPr id="20294" name="Group 3910">
              <a:extLst>
                <a:ext uri="{FF2B5EF4-FFF2-40B4-BE49-F238E27FC236}">
                  <a16:creationId xmlns:a16="http://schemas.microsoft.com/office/drawing/2014/main" id="{B5E22652-3015-4B30-8F50-7F0C8B33B57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170" y="3542"/>
              <a:ext cx="34" cy="230"/>
              <a:chOff x="1215" y="1002"/>
              <a:chExt cx="34" cy="230"/>
            </a:xfrm>
          </p:grpSpPr>
          <p:sp>
            <p:nvSpPr>
              <p:cNvPr id="20295" name="Freeform 3911">
                <a:extLst>
                  <a:ext uri="{FF2B5EF4-FFF2-40B4-BE49-F238E27FC236}">
                    <a16:creationId xmlns:a16="http://schemas.microsoft.com/office/drawing/2014/main" id="{C93D11BD-6942-4525-AA06-278F97D946B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15" y="1124"/>
                <a:ext cx="34" cy="108"/>
              </a:xfrm>
              <a:custGeom>
                <a:avLst/>
                <a:gdLst>
                  <a:gd name="T0" fmla="*/ 90 w 90"/>
                  <a:gd name="T1" fmla="*/ 272 h 318"/>
                  <a:gd name="T2" fmla="*/ 45 w 90"/>
                  <a:gd name="T3" fmla="*/ 318 h 318"/>
                  <a:gd name="T4" fmla="*/ 0 w 90"/>
                  <a:gd name="T5" fmla="*/ 272 h 318"/>
                  <a:gd name="T6" fmla="*/ 0 w 90"/>
                  <a:gd name="T7" fmla="*/ 46 h 318"/>
                  <a:gd name="T8" fmla="*/ 45 w 90"/>
                  <a:gd name="T9" fmla="*/ 0 h 318"/>
                  <a:gd name="T10" fmla="*/ 90 w 90"/>
                  <a:gd name="T11" fmla="*/ 46 h 318"/>
                  <a:gd name="T12" fmla="*/ 90 w 90"/>
                  <a:gd name="T13" fmla="*/ 272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" h="318">
                    <a:moveTo>
                      <a:pt x="90" y="272"/>
                    </a:moveTo>
                    <a:lnTo>
                      <a:pt x="45" y="318"/>
                    </a:lnTo>
                    <a:lnTo>
                      <a:pt x="0" y="272"/>
                    </a:lnTo>
                    <a:lnTo>
                      <a:pt x="0" y="46"/>
                    </a:lnTo>
                    <a:lnTo>
                      <a:pt x="45" y="0"/>
                    </a:lnTo>
                    <a:lnTo>
                      <a:pt x="90" y="46"/>
                    </a:lnTo>
                    <a:lnTo>
                      <a:pt x="90" y="272"/>
                    </a:lnTo>
                    <a:close/>
                  </a:path>
                </a:pathLst>
              </a:custGeom>
              <a:solidFill>
                <a:srgbClr val="666699"/>
              </a:solidFill>
              <a:ln>
                <a:noFill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0296" name="Freeform 3912">
                <a:extLst>
                  <a:ext uri="{FF2B5EF4-FFF2-40B4-BE49-F238E27FC236}">
                    <a16:creationId xmlns:a16="http://schemas.microsoft.com/office/drawing/2014/main" id="{BB73B234-2F2B-4F79-AE9D-50C1C80A55B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15" y="1002"/>
                <a:ext cx="34" cy="108"/>
              </a:xfrm>
              <a:custGeom>
                <a:avLst/>
                <a:gdLst>
                  <a:gd name="T0" fmla="*/ 90 w 90"/>
                  <a:gd name="T1" fmla="*/ 272 h 318"/>
                  <a:gd name="T2" fmla="*/ 45 w 90"/>
                  <a:gd name="T3" fmla="*/ 318 h 318"/>
                  <a:gd name="T4" fmla="*/ 0 w 90"/>
                  <a:gd name="T5" fmla="*/ 272 h 318"/>
                  <a:gd name="T6" fmla="*/ 0 w 90"/>
                  <a:gd name="T7" fmla="*/ 46 h 318"/>
                  <a:gd name="T8" fmla="*/ 45 w 90"/>
                  <a:gd name="T9" fmla="*/ 0 h 318"/>
                  <a:gd name="T10" fmla="*/ 90 w 90"/>
                  <a:gd name="T11" fmla="*/ 46 h 318"/>
                  <a:gd name="T12" fmla="*/ 90 w 90"/>
                  <a:gd name="T13" fmla="*/ 272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" h="318">
                    <a:moveTo>
                      <a:pt x="90" y="272"/>
                    </a:moveTo>
                    <a:lnTo>
                      <a:pt x="45" y="318"/>
                    </a:lnTo>
                    <a:lnTo>
                      <a:pt x="0" y="272"/>
                    </a:lnTo>
                    <a:lnTo>
                      <a:pt x="0" y="46"/>
                    </a:lnTo>
                    <a:lnTo>
                      <a:pt x="45" y="0"/>
                    </a:lnTo>
                    <a:lnTo>
                      <a:pt x="90" y="46"/>
                    </a:lnTo>
                    <a:lnTo>
                      <a:pt x="90" y="272"/>
                    </a:lnTo>
                    <a:close/>
                  </a:path>
                </a:pathLst>
              </a:custGeom>
              <a:solidFill>
                <a:srgbClr val="666699"/>
              </a:solidFill>
              <a:ln>
                <a:noFill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20300" name="Group 3916">
              <a:extLst>
                <a:ext uri="{FF2B5EF4-FFF2-40B4-BE49-F238E27FC236}">
                  <a16:creationId xmlns:a16="http://schemas.microsoft.com/office/drawing/2014/main" id="{63CAD222-7A82-4ABA-91DA-E9B11B40718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238" y="3521"/>
              <a:ext cx="170" cy="272"/>
              <a:chOff x="1283" y="981"/>
              <a:chExt cx="170" cy="272"/>
            </a:xfrm>
          </p:grpSpPr>
          <p:sp>
            <p:nvSpPr>
              <p:cNvPr id="20301" name="Freeform 3917">
                <a:extLst>
                  <a:ext uri="{FF2B5EF4-FFF2-40B4-BE49-F238E27FC236}">
                    <a16:creationId xmlns:a16="http://schemas.microsoft.com/office/drawing/2014/main" id="{8D255A6D-6B04-4D46-A3B8-EE111B9E8F8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03" y="981"/>
                <a:ext cx="129" cy="34"/>
              </a:xfrm>
              <a:custGeom>
                <a:avLst/>
                <a:gdLst>
                  <a:gd name="T0" fmla="*/ 45 w 363"/>
                  <a:gd name="T1" fmla="*/ 0 h 91"/>
                  <a:gd name="T2" fmla="*/ 0 w 363"/>
                  <a:gd name="T3" fmla="*/ 46 h 91"/>
                  <a:gd name="T4" fmla="*/ 45 w 363"/>
                  <a:gd name="T5" fmla="*/ 91 h 91"/>
                  <a:gd name="T6" fmla="*/ 318 w 363"/>
                  <a:gd name="T7" fmla="*/ 91 h 91"/>
                  <a:gd name="T8" fmla="*/ 363 w 363"/>
                  <a:gd name="T9" fmla="*/ 46 h 91"/>
                  <a:gd name="T10" fmla="*/ 318 w 363"/>
                  <a:gd name="T11" fmla="*/ 0 h 91"/>
                  <a:gd name="T12" fmla="*/ 45 w 363"/>
                  <a:gd name="T13" fmla="*/ 0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63" h="91">
                    <a:moveTo>
                      <a:pt x="45" y="0"/>
                    </a:moveTo>
                    <a:lnTo>
                      <a:pt x="0" y="46"/>
                    </a:lnTo>
                    <a:lnTo>
                      <a:pt x="45" y="91"/>
                    </a:lnTo>
                    <a:lnTo>
                      <a:pt x="318" y="91"/>
                    </a:lnTo>
                    <a:lnTo>
                      <a:pt x="363" y="46"/>
                    </a:lnTo>
                    <a:lnTo>
                      <a:pt x="318" y="0"/>
                    </a:lnTo>
                    <a:lnTo>
                      <a:pt x="45" y="0"/>
                    </a:lnTo>
                    <a:close/>
                  </a:path>
                </a:pathLst>
              </a:custGeom>
              <a:solidFill>
                <a:srgbClr val="666699"/>
              </a:solidFill>
              <a:ln>
                <a:noFill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0302" name="Freeform 3918">
                <a:extLst>
                  <a:ext uri="{FF2B5EF4-FFF2-40B4-BE49-F238E27FC236}">
                    <a16:creationId xmlns:a16="http://schemas.microsoft.com/office/drawing/2014/main" id="{D35BDA28-9D6D-4F3D-8533-D26C33669B8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03" y="1100"/>
                <a:ext cx="129" cy="34"/>
              </a:xfrm>
              <a:custGeom>
                <a:avLst/>
                <a:gdLst>
                  <a:gd name="T0" fmla="*/ 45 w 363"/>
                  <a:gd name="T1" fmla="*/ 0 h 91"/>
                  <a:gd name="T2" fmla="*/ 0 w 363"/>
                  <a:gd name="T3" fmla="*/ 46 h 91"/>
                  <a:gd name="T4" fmla="*/ 45 w 363"/>
                  <a:gd name="T5" fmla="*/ 91 h 91"/>
                  <a:gd name="T6" fmla="*/ 318 w 363"/>
                  <a:gd name="T7" fmla="*/ 91 h 91"/>
                  <a:gd name="T8" fmla="*/ 363 w 363"/>
                  <a:gd name="T9" fmla="*/ 46 h 91"/>
                  <a:gd name="T10" fmla="*/ 318 w 363"/>
                  <a:gd name="T11" fmla="*/ 0 h 91"/>
                  <a:gd name="T12" fmla="*/ 45 w 363"/>
                  <a:gd name="T13" fmla="*/ 0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63" h="91">
                    <a:moveTo>
                      <a:pt x="45" y="0"/>
                    </a:moveTo>
                    <a:lnTo>
                      <a:pt x="0" y="46"/>
                    </a:lnTo>
                    <a:lnTo>
                      <a:pt x="45" y="91"/>
                    </a:lnTo>
                    <a:lnTo>
                      <a:pt x="318" y="91"/>
                    </a:lnTo>
                    <a:lnTo>
                      <a:pt x="363" y="46"/>
                    </a:lnTo>
                    <a:lnTo>
                      <a:pt x="318" y="0"/>
                    </a:lnTo>
                    <a:lnTo>
                      <a:pt x="45" y="0"/>
                    </a:lnTo>
                    <a:close/>
                  </a:path>
                </a:pathLst>
              </a:custGeom>
              <a:solidFill>
                <a:srgbClr val="666699"/>
              </a:solidFill>
              <a:ln>
                <a:noFill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0303" name="Freeform 3919">
                <a:extLst>
                  <a:ext uri="{FF2B5EF4-FFF2-40B4-BE49-F238E27FC236}">
                    <a16:creationId xmlns:a16="http://schemas.microsoft.com/office/drawing/2014/main" id="{BE774B2E-C050-4AB7-9FD2-155E71E6697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03" y="1219"/>
                <a:ext cx="129" cy="34"/>
              </a:xfrm>
              <a:custGeom>
                <a:avLst/>
                <a:gdLst>
                  <a:gd name="T0" fmla="*/ 45 w 363"/>
                  <a:gd name="T1" fmla="*/ 0 h 91"/>
                  <a:gd name="T2" fmla="*/ 0 w 363"/>
                  <a:gd name="T3" fmla="*/ 46 h 91"/>
                  <a:gd name="T4" fmla="*/ 45 w 363"/>
                  <a:gd name="T5" fmla="*/ 91 h 91"/>
                  <a:gd name="T6" fmla="*/ 318 w 363"/>
                  <a:gd name="T7" fmla="*/ 91 h 91"/>
                  <a:gd name="T8" fmla="*/ 363 w 363"/>
                  <a:gd name="T9" fmla="*/ 46 h 91"/>
                  <a:gd name="T10" fmla="*/ 318 w 363"/>
                  <a:gd name="T11" fmla="*/ 0 h 91"/>
                  <a:gd name="T12" fmla="*/ 45 w 363"/>
                  <a:gd name="T13" fmla="*/ 0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63" h="91">
                    <a:moveTo>
                      <a:pt x="45" y="0"/>
                    </a:moveTo>
                    <a:lnTo>
                      <a:pt x="0" y="46"/>
                    </a:lnTo>
                    <a:lnTo>
                      <a:pt x="45" y="91"/>
                    </a:lnTo>
                    <a:lnTo>
                      <a:pt x="318" y="91"/>
                    </a:lnTo>
                    <a:lnTo>
                      <a:pt x="363" y="46"/>
                    </a:lnTo>
                    <a:lnTo>
                      <a:pt x="318" y="0"/>
                    </a:lnTo>
                    <a:lnTo>
                      <a:pt x="45" y="0"/>
                    </a:lnTo>
                    <a:close/>
                  </a:path>
                </a:pathLst>
              </a:custGeom>
              <a:solidFill>
                <a:srgbClr val="666699"/>
              </a:solidFill>
              <a:ln>
                <a:noFill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0304" name="Freeform 3920">
                <a:extLst>
                  <a:ext uri="{FF2B5EF4-FFF2-40B4-BE49-F238E27FC236}">
                    <a16:creationId xmlns:a16="http://schemas.microsoft.com/office/drawing/2014/main" id="{CDD503E1-CFA0-41C0-BA01-CAACCBC2EAF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83" y="1124"/>
                <a:ext cx="34" cy="108"/>
              </a:xfrm>
              <a:custGeom>
                <a:avLst/>
                <a:gdLst>
                  <a:gd name="T0" fmla="*/ 90 w 90"/>
                  <a:gd name="T1" fmla="*/ 272 h 318"/>
                  <a:gd name="T2" fmla="*/ 45 w 90"/>
                  <a:gd name="T3" fmla="*/ 318 h 318"/>
                  <a:gd name="T4" fmla="*/ 0 w 90"/>
                  <a:gd name="T5" fmla="*/ 272 h 318"/>
                  <a:gd name="T6" fmla="*/ 0 w 90"/>
                  <a:gd name="T7" fmla="*/ 46 h 318"/>
                  <a:gd name="T8" fmla="*/ 45 w 90"/>
                  <a:gd name="T9" fmla="*/ 0 h 318"/>
                  <a:gd name="T10" fmla="*/ 90 w 90"/>
                  <a:gd name="T11" fmla="*/ 46 h 318"/>
                  <a:gd name="T12" fmla="*/ 90 w 90"/>
                  <a:gd name="T13" fmla="*/ 272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" h="318">
                    <a:moveTo>
                      <a:pt x="90" y="272"/>
                    </a:moveTo>
                    <a:lnTo>
                      <a:pt x="45" y="318"/>
                    </a:lnTo>
                    <a:lnTo>
                      <a:pt x="0" y="272"/>
                    </a:lnTo>
                    <a:lnTo>
                      <a:pt x="0" y="46"/>
                    </a:lnTo>
                    <a:lnTo>
                      <a:pt x="45" y="0"/>
                    </a:lnTo>
                    <a:lnTo>
                      <a:pt x="90" y="46"/>
                    </a:lnTo>
                    <a:lnTo>
                      <a:pt x="90" y="272"/>
                    </a:lnTo>
                    <a:close/>
                  </a:path>
                </a:pathLst>
              </a:custGeom>
              <a:solidFill>
                <a:srgbClr val="666699"/>
              </a:solidFill>
              <a:ln>
                <a:noFill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0305" name="Freeform 3921">
                <a:extLst>
                  <a:ext uri="{FF2B5EF4-FFF2-40B4-BE49-F238E27FC236}">
                    <a16:creationId xmlns:a16="http://schemas.microsoft.com/office/drawing/2014/main" id="{F9A055F3-7F82-4038-B731-9AA18C84AB1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19" y="1002"/>
                <a:ext cx="34" cy="108"/>
              </a:xfrm>
              <a:custGeom>
                <a:avLst/>
                <a:gdLst>
                  <a:gd name="T0" fmla="*/ 90 w 90"/>
                  <a:gd name="T1" fmla="*/ 272 h 318"/>
                  <a:gd name="T2" fmla="*/ 45 w 90"/>
                  <a:gd name="T3" fmla="*/ 318 h 318"/>
                  <a:gd name="T4" fmla="*/ 0 w 90"/>
                  <a:gd name="T5" fmla="*/ 272 h 318"/>
                  <a:gd name="T6" fmla="*/ 0 w 90"/>
                  <a:gd name="T7" fmla="*/ 46 h 318"/>
                  <a:gd name="T8" fmla="*/ 45 w 90"/>
                  <a:gd name="T9" fmla="*/ 0 h 318"/>
                  <a:gd name="T10" fmla="*/ 90 w 90"/>
                  <a:gd name="T11" fmla="*/ 46 h 318"/>
                  <a:gd name="T12" fmla="*/ 90 w 90"/>
                  <a:gd name="T13" fmla="*/ 272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" h="318">
                    <a:moveTo>
                      <a:pt x="90" y="272"/>
                    </a:moveTo>
                    <a:lnTo>
                      <a:pt x="45" y="318"/>
                    </a:lnTo>
                    <a:lnTo>
                      <a:pt x="0" y="272"/>
                    </a:lnTo>
                    <a:lnTo>
                      <a:pt x="0" y="46"/>
                    </a:lnTo>
                    <a:lnTo>
                      <a:pt x="45" y="0"/>
                    </a:lnTo>
                    <a:lnTo>
                      <a:pt x="90" y="46"/>
                    </a:lnTo>
                    <a:lnTo>
                      <a:pt x="90" y="272"/>
                    </a:lnTo>
                    <a:close/>
                  </a:path>
                </a:pathLst>
              </a:custGeom>
              <a:solidFill>
                <a:srgbClr val="666699"/>
              </a:solidFill>
              <a:ln>
                <a:noFill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20312" name="Group 3928">
              <a:extLst>
                <a:ext uri="{FF2B5EF4-FFF2-40B4-BE49-F238E27FC236}">
                  <a16:creationId xmlns:a16="http://schemas.microsoft.com/office/drawing/2014/main" id="{BBE03A31-EDE9-479A-AF73-E87299A8901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462" y="3521"/>
              <a:ext cx="150" cy="272"/>
              <a:chOff x="1507" y="981"/>
              <a:chExt cx="150" cy="272"/>
            </a:xfrm>
          </p:grpSpPr>
          <p:sp>
            <p:nvSpPr>
              <p:cNvPr id="20313" name="Freeform 3929">
                <a:extLst>
                  <a:ext uri="{FF2B5EF4-FFF2-40B4-BE49-F238E27FC236}">
                    <a16:creationId xmlns:a16="http://schemas.microsoft.com/office/drawing/2014/main" id="{B6670011-A348-4577-963A-DCB733B0ACA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07" y="981"/>
                <a:ext cx="129" cy="34"/>
              </a:xfrm>
              <a:custGeom>
                <a:avLst/>
                <a:gdLst>
                  <a:gd name="T0" fmla="*/ 45 w 363"/>
                  <a:gd name="T1" fmla="*/ 0 h 91"/>
                  <a:gd name="T2" fmla="*/ 0 w 363"/>
                  <a:gd name="T3" fmla="*/ 46 h 91"/>
                  <a:gd name="T4" fmla="*/ 45 w 363"/>
                  <a:gd name="T5" fmla="*/ 91 h 91"/>
                  <a:gd name="T6" fmla="*/ 318 w 363"/>
                  <a:gd name="T7" fmla="*/ 91 h 91"/>
                  <a:gd name="T8" fmla="*/ 363 w 363"/>
                  <a:gd name="T9" fmla="*/ 46 h 91"/>
                  <a:gd name="T10" fmla="*/ 318 w 363"/>
                  <a:gd name="T11" fmla="*/ 0 h 91"/>
                  <a:gd name="T12" fmla="*/ 45 w 363"/>
                  <a:gd name="T13" fmla="*/ 0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63" h="91">
                    <a:moveTo>
                      <a:pt x="45" y="0"/>
                    </a:moveTo>
                    <a:lnTo>
                      <a:pt x="0" y="46"/>
                    </a:lnTo>
                    <a:lnTo>
                      <a:pt x="45" y="91"/>
                    </a:lnTo>
                    <a:lnTo>
                      <a:pt x="318" y="91"/>
                    </a:lnTo>
                    <a:lnTo>
                      <a:pt x="363" y="46"/>
                    </a:lnTo>
                    <a:lnTo>
                      <a:pt x="318" y="0"/>
                    </a:lnTo>
                    <a:lnTo>
                      <a:pt x="45" y="0"/>
                    </a:lnTo>
                    <a:close/>
                  </a:path>
                </a:pathLst>
              </a:custGeom>
              <a:solidFill>
                <a:srgbClr val="666699"/>
              </a:solidFill>
              <a:ln>
                <a:noFill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0314" name="Freeform 3930">
                <a:extLst>
                  <a:ext uri="{FF2B5EF4-FFF2-40B4-BE49-F238E27FC236}">
                    <a16:creationId xmlns:a16="http://schemas.microsoft.com/office/drawing/2014/main" id="{C47B7CC4-7039-4DCB-8366-FF5592A6D88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07" y="1100"/>
                <a:ext cx="129" cy="34"/>
              </a:xfrm>
              <a:custGeom>
                <a:avLst/>
                <a:gdLst>
                  <a:gd name="T0" fmla="*/ 45 w 363"/>
                  <a:gd name="T1" fmla="*/ 0 h 91"/>
                  <a:gd name="T2" fmla="*/ 0 w 363"/>
                  <a:gd name="T3" fmla="*/ 46 h 91"/>
                  <a:gd name="T4" fmla="*/ 45 w 363"/>
                  <a:gd name="T5" fmla="*/ 91 h 91"/>
                  <a:gd name="T6" fmla="*/ 318 w 363"/>
                  <a:gd name="T7" fmla="*/ 91 h 91"/>
                  <a:gd name="T8" fmla="*/ 363 w 363"/>
                  <a:gd name="T9" fmla="*/ 46 h 91"/>
                  <a:gd name="T10" fmla="*/ 318 w 363"/>
                  <a:gd name="T11" fmla="*/ 0 h 91"/>
                  <a:gd name="T12" fmla="*/ 45 w 363"/>
                  <a:gd name="T13" fmla="*/ 0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63" h="91">
                    <a:moveTo>
                      <a:pt x="45" y="0"/>
                    </a:moveTo>
                    <a:lnTo>
                      <a:pt x="0" y="46"/>
                    </a:lnTo>
                    <a:lnTo>
                      <a:pt x="45" y="91"/>
                    </a:lnTo>
                    <a:lnTo>
                      <a:pt x="318" y="91"/>
                    </a:lnTo>
                    <a:lnTo>
                      <a:pt x="363" y="46"/>
                    </a:lnTo>
                    <a:lnTo>
                      <a:pt x="318" y="0"/>
                    </a:lnTo>
                    <a:lnTo>
                      <a:pt x="45" y="0"/>
                    </a:lnTo>
                    <a:close/>
                  </a:path>
                </a:pathLst>
              </a:custGeom>
              <a:solidFill>
                <a:srgbClr val="666699"/>
              </a:solidFill>
              <a:ln>
                <a:noFill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0315" name="Freeform 3931">
                <a:extLst>
                  <a:ext uri="{FF2B5EF4-FFF2-40B4-BE49-F238E27FC236}">
                    <a16:creationId xmlns:a16="http://schemas.microsoft.com/office/drawing/2014/main" id="{D48B0EB9-4D07-4A0F-BEA6-767A4A1D50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07" y="1219"/>
                <a:ext cx="129" cy="34"/>
              </a:xfrm>
              <a:custGeom>
                <a:avLst/>
                <a:gdLst>
                  <a:gd name="T0" fmla="*/ 45 w 363"/>
                  <a:gd name="T1" fmla="*/ 0 h 91"/>
                  <a:gd name="T2" fmla="*/ 0 w 363"/>
                  <a:gd name="T3" fmla="*/ 46 h 91"/>
                  <a:gd name="T4" fmla="*/ 45 w 363"/>
                  <a:gd name="T5" fmla="*/ 91 h 91"/>
                  <a:gd name="T6" fmla="*/ 318 w 363"/>
                  <a:gd name="T7" fmla="*/ 91 h 91"/>
                  <a:gd name="T8" fmla="*/ 363 w 363"/>
                  <a:gd name="T9" fmla="*/ 46 h 91"/>
                  <a:gd name="T10" fmla="*/ 318 w 363"/>
                  <a:gd name="T11" fmla="*/ 0 h 91"/>
                  <a:gd name="T12" fmla="*/ 45 w 363"/>
                  <a:gd name="T13" fmla="*/ 0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63" h="91">
                    <a:moveTo>
                      <a:pt x="45" y="0"/>
                    </a:moveTo>
                    <a:lnTo>
                      <a:pt x="0" y="46"/>
                    </a:lnTo>
                    <a:lnTo>
                      <a:pt x="45" y="91"/>
                    </a:lnTo>
                    <a:lnTo>
                      <a:pt x="318" y="91"/>
                    </a:lnTo>
                    <a:lnTo>
                      <a:pt x="363" y="46"/>
                    </a:lnTo>
                    <a:lnTo>
                      <a:pt x="318" y="0"/>
                    </a:lnTo>
                    <a:lnTo>
                      <a:pt x="45" y="0"/>
                    </a:lnTo>
                    <a:close/>
                  </a:path>
                </a:pathLst>
              </a:custGeom>
              <a:solidFill>
                <a:srgbClr val="666699"/>
              </a:solidFill>
              <a:ln>
                <a:noFill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0316" name="Freeform 3932">
                <a:extLst>
                  <a:ext uri="{FF2B5EF4-FFF2-40B4-BE49-F238E27FC236}">
                    <a16:creationId xmlns:a16="http://schemas.microsoft.com/office/drawing/2014/main" id="{A1315CCF-D195-4AAE-BC7C-EC1042C39F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23" y="1124"/>
                <a:ext cx="34" cy="108"/>
              </a:xfrm>
              <a:custGeom>
                <a:avLst/>
                <a:gdLst>
                  <a:gd name="T0" fmla="*/ 90 w 90"/>
                  <a:gd name="T1" fmla="*/ 272 h 318"/>
                  <a:gd name="T2" fmla="*/ 45 w 90"/>
                  <a:gd name="T3" fmla="*/ 318 h 318"/>
                  <a:gd name="T4" fmla="*/ 0 w 90"/>
                  <a:gd name="T5" fmla="*/ 272 h 318"/>
                  <a:gd name="T6" fmla="*/ 0 w 90"/>
                  <a:gd name="T7" fmla="*/ 46 h 318"/>
                  <a:gd name="T8" fmla="*/ 45 w 90"/>
                  <a:gd name="T9" fmla="*/ 0 h 318"/>
                  <a:gd name="T10" fmla="*/ 90 w 90"/>
                  <a:gd name="T11" fmla="*/ 46 h 318"/>
                  <a:gd name="T12" fmla="*/ 90 w 90"/>
                  <a:gd name="T13" fmla="*/ 272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" h="318">
                    <a:moveTo>
                      <a:pt x="90" y="272"/>
                    </a:moveTo>
                    <a:lnTo>
                      <a:pt x="45" y="318"/>
                    </a:lnTo>
                    <a:lnTo>
                      <a:pt x="0" y="272"/>
                    </a:lnTo>
                    <a:lnTo>
                      <a:pt x="0" y="46"/>
                    </a:lnTo>
                    <a:lnTo>
                      <a:pt x="45" y="0"/>
                    </a:lnTo>
                    <a:lnTo>
                      <a:pt x="90" y="46"/>
                    </a:lnTo>
                    <a:lnTo>
                      <a:pt x="90" y="272"/>
                    </a:lnTo>
                    <a:close/>
                  </a:path>
                </a:pathLst>
              </a:custGeom>
              <a:solidFill>
                <a:srgbClr val="666699"/>
              </a:solidFill>
              <a:ln>
                <a:noFill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0317" name="Freeform 3933">
                <a:extLst>
                  <a:ext uri="{FF2B5EF4-FFF2-40B4-BE49-F238E27FC236}">
                    <a16:creationId xmlns:a16="http://schemas.microsoft.com/office/drawing/2014/main" id="{BB2903CA-B08D-4EA6-AC27-7A9A405BF58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23" y="1002"/>
                <a:ext cx="34" cy="108"/>
              </a:xfrm>
              <a:custGeom>
                <a:avLst/>
                <a:gdLst>
                  <a:gd name="T0" fmla="*/ 90 w 90"/>
                  <a:gd name="T1" fmla="*/ 272 h 318"/>
                  <a:gd name="T2" fmla="*/ 45 w 90"/>
                  <a:gd name="T3" fmla="*/ 318 h 318"/>
                  <a:gd name="T4" fmla="*/ 0 w 90"/>
                  <a:gd name="T5" fmla="*/ 272 h 318"/>
                  <a:gd name="T6" fmla="*/ 0 w 90"/>
                  <a:gd name="T7" fmla="*/ 46 h 318"/>
                  <a:gd name="T8" fmla="*/ 45 w 90"/>
                  <a:gd name="T9" fmla="*/ 0 h 318"/>
                  <a:gd name="T10" fmla="*/ 90 w 90"/>
                  <a:gd name="T11" fmla="*/ 46 h 318"/>
                  <a:gd name="T12" fmla="*/ 90 w 90"/>
                  <a:gd name="T13" fmla="*/ 272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" h="318">
                    <a:moveTo>
                      <a:pt x="90" y="272"/>
                    </a:moveTo>
                    <a:lnTo>
                      <a:pt x="45" y="318"/>
                    </a:lnTo>
                    <a:lnTo>
                      <a:pt x="0" y="272"/>
                    </a:lnTo>
                    <a:lnTo>
                      <a:pt x="0" y="46"/>
                    </a:lnTo>
                    <a:lnTo>
                      <a:pt x="45" y="0"/>
                    </a:lnTo>
                    <a:lnTo>
                      <a:pt x="90" y="46"/>
                    </a:lnTo>
                    <a:lnTo>
                      <a:pt x="90" y="272"/>
                    </a:lnTo>
                    <a:close/>
                  </a:path>
                </a:pathLst>
              </a:custGeom>
              <a:solidFill>
                <a:srgbClr val="666699"/>
              </a:solidFill>
              <a:ln>
                <a:noFill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20324" name="Group 3940">
              <a:extLst>
                <a:ext uri="{FF2B5EF4-FFF2-40B4-BE49-F238E27FC236}">
                  <a16:creationId xmlns:a16="http://schemas.microsoft.com/office/drawing/2014/main" id="{FE4D62E5-A1E1-48BA-9081-9BDD08F5825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647" y="3542"/>
              <a:ext cx="170" cy="230"/>
              <a:chOff x="1692" y="1002"/>
              <a:chExt cx="170" cy="230"/>
            </a:xfrm>
          </p:grpSpPr>
          <p:sp>
            <p:nvSpPr>
              <p:cNvPr id="20325" name="Freeform 3941">
                <a:extLst>
                  <a:ext uri="{FF2B5EF4-FFF2-40B4-BE49-F238E27FC236}">
                    <a16:creationId xmlns:a16="http://schemas.microsoft.com/office/drawing/2014/main" id="{D4C136A4-3D67-4652-BE5C-1508BEC28C6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12" y="1100"/>
                <a:ext cx="129" cy="34"/>
              </a:xfrm>
              <a:custGeom>
                <a:avLst/>
                <a:gdLst>
                  <a:gd name="T0" fmla="*/ 45 w 363"/>
                  <a:gd name="T1" fmla="*/ 0 h 91"/>
                  <a:gd name="T2" fmla="*/ 0 w 363"/>
                  <a:gd name="T3" fmla="*/ 46 h 91"/>
                  <a:gd name="T4" fmla="*/ 45 w 363"/>
                  <a:gd name="T5" fmla="*/ 91 h 91"/>
                  <a:gd name="T6" fmla="*/ 318 w 363"/>
                  <a:gd name="T7" fmla="*/ 91 h 91"/>
                  <a:gd name="T8" fmla="*/ 363 w 363"/>
                  <a:gd name="T9" fmla="*/ 46 h 91"/>
                  <a:gd name="T10" fmla="*/ 318 w 363"/>
                  <a:gd name="T11" fmla="*/ 0 h 91"/>
                  <a:gd name="T12" fmla="*/ 45 w 363"/>
                  <a:gd name="T13" fmla="*/ 0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63" h="91">
                    <a:moveTo>
                      <a:pt x="45" y="0"/>
                    </a:moveTo>
                    <a:lnTo>
                      <a:pt x="0" y="46"/>
                    </a:lnTo>
                    <a:lnTo>
                      <a:pt x="45" y="91"/>
                    </a:lnTo>
                    <a:lnTo>
                      <a:pt x="318" y="91"/>
                    </a:lnTo>
                    <a:lnTo>
                      <a:pt x="363" y="46"/>
                    </a:lnTo>
                    <a:lnTo>
                      <a:pt x="318" y="0"/>
                    </a:lnTo>
                    <a:lnTo>
                      <a:pt x="45" y="0"/>
                    </a:lnTo>
                    <a:close/>
                  </a:path>
                </a:pathLst>
              </a:custGeom>
              <a:solidFill>
                <a:srgbClr val="666699"/>
              </a:solidFill>
              <a:ln>
                <a:noFill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0326" name="Freeform 3942">
                <a:extLst>
                  <a:ext uri="{FF2B5EF4-FFF2-40B4-BE49-F238E27FC236}">
                    <a16:creationId xmlns:a16="http://schemas.microsoft.com/office/drawing/2014/main" id="{E8CC2DAB-1A77-4B7E-8B15-D7478E52FDE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28" y="1124"/>
                <a:ext cx="34" cy="108"/>
              </a:xfrm>
              <a:custGeom>
                <a:avLst/>
                <a:gdLst>
                  <a:gd name="T0" fmla="*/ 90 w 90"/>
                  <a:gd name="T1" fmla="*/ 272 h 318"/>
                  <a:gd name="T2" fmla="*/ 45 w 90"/>
                  <a:gd name="T3" fmla="*/ 318 h 318"/>
                  <a:gd name="T4" fmla="*/ 0 w 90"/>
                  <a:gd name="T5" fmla="*/ 272 h 318"/>
                  <a:gd name="T6" fmla="*/ 0 w 90"/>
                  <a:gd name="T7" fmla="*/ 46 h 318"/>
                  <a:gd name="T8" fmla="*/ 45 w 90"/>
                  <a:gd name="T9" fmla="*/ 0 h 318"/>
                  <a:gd name="T10" fmla="*/ 90 w 90"/>
                  <a:gd name="T11" fmla="*/ 46 h 318"/>
                  <a:gd name="T12" fmla="*/ 90 w 90"/>
                  <a:gd name="T13" fmla="*/ 272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" h="318">
                    <a:moveTo>
                      <a:pt x="90" y="272"/>
                    </a:moveTo>
                    <a:lnTo>
                      <a:pt x="45" y="318"/>
                    </a:lnTo>
                    <a:lnTo>
                      <a:pt x="0" y="272"/>
                    </a:lnTo>
                    <a:lnTo>
                      <a:pt x="0" y="46"/>
                    </a:lnTo>
                    <a:lnTo>
                      <a:pt x="45" y="0"/>
                    </a:lnTo>
                    <a:lnTo>
                      <a:pt x="90" y="46"/>
                    </a:lnTo>
                    <a:lnTo>
                      <a:pt x="90" y="272"/>
                    </a:lnTo>
                    <a:close/>
                  </a:path>
                </a:pathLst>
              </a:custGeom>
              <a:solidFill>
                <a:srgbClr val="666699"/>
              </a:solidFill>
              <a:ln>
                <a:noFill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0327" name="Freeform 3943">
                <a:extLst>
                  <a:ext uri="{FF2B5EF4-FFF2-40B4-BE49-F238E27FC236}">
                    <a16:creationId xmlns:a16="http://schemas.microsoft.com/office/drawing/2014/main" id="{3350F50B-3F76-46A7-8E14-429990B4FFB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28" y="1002"/>
                <a:ext cx="34" cy="108"/>
              </a:xfrm>
              <a:custGeom>
                <a:avLst/>
                <a:gdLst>
                  <a:gd name="T0" fmla="*/ 90 w 90"/>
                  <a:gd name="T1" fmla="*/ 272 h 318"/>
                  <a:gd name="T2" fmla="*/ 45 w 90"/>
                  <a:gd name="T3" fmla="*/ 318 h 318"/>
                  <a:gd name="T4" fmla="*/ 0 w 90"/>
                  <a:gd name="T5" fmla="*/ 272 h 318"/>
                  <a:gd name="T6" fmla="*/ 0 w 90"/>
                  <a:gd name="T7" fmla="*/ 46 h 318"/>
                  <a:gd name="T8" fmla="*/ 45 w 90"/>
                  <a:gd name="T9" fmla="*/ 0 h 318"/>
                  <a:gd name="T10" fmla="*/ 90 w 90"/>
                  <a:gd name="T11" fmla="*/ 46 h 318"/>
                  <a:gd name="T12" fmla="*/ 90 w 90"/>
                  <a:gd name="T13" fmla="*/ 272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" h="318">
                    <a:moveTo>
                      <a:pt x="90" y="272"/>
                    </a:moveTo>
                    <a:lnTo>
                      <a:pt x="45" y="318"/>
                    </a:lnTo>
                    <a:lnTo>
                      <a:pt x="0" y="272"/>
                    </a:lnTo>
                    <a:lnTo>
                      <a:pt x="0" y="46"/>
                    </a:lnTo>
                    <a:lnTo>
                      <a:pt x="45" y="0"/>
                    </a:lnTo>
                    <a:lnTo>
                      <a:pt x="90" y="46"/>
                    </a:lnTo>
                    <a:lnTo>
                      <a:pt x="90" y="272"/>
                    </a:lnTo>
                    <a:close/>
                  </a:path>
                </a:pathLst>
              </a:custGeom>
              <a:solidFill>
                <a:srgbClr val="666699"/>
              </a:solidFill>
              <a:ln>
                <a:noFill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0328" name="Freeform 3944">
                <a:extLst>
                  <a:ext uri="{FF2B5EF4-FFF2-40B4-BE49-F238E27FC236}">
                    <a16:creationId xmlns:a16="http://schemas.microsoft.com/office/drawing/2014/main" id="{395E59DF-3B30-41A0-87DA-626106F608D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92" y="1002"/>
                <a:ext cx="34" cy="108"/>
              </a:xfrm>
              <a:custGeom>
                <a:avLst/>
                <a:gdLst>
                  <a:gd name="T0" fmla="*/ 90 w 90"/>
                  <a:gd name="T1" fmla="*/ 272 h 318"/>
                  <a:gd name="T2" fmla="*/ 45 w 90"/>
                  <a:gd name="T3" fmla="*/ 318 h 318"/>
                  <a:gd name="T4" fmla="*/ 0 w 90"/>
                  <a:gd name="T5" fmla="*/ 272 h 318"/>
                  <a:gd name="T6" fmla="*/ 0 w 90"/>
                  <a:gd name="T7" fmla="*/ 46 h 318"/>
                  <a:gd name="T8" fmla="*/ 45 w 90"/>
                  <a:gd name="T9" fmla="*/ 0 h 318"/>
                  <a:gd name="T10" fmla="*/ 90 w 90"/>
                  <a:gd name="T11" fmla="*/ 46 h 318"/>
                  <a:gd name="T12" fmla="*/ 90 w 90"/>
                  <a:gd name="T13" fmla="*/ 272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" h="318">
                    <a:moveTo>
                      <a:pt x="90" y="272"/>
                    </a:moveTo>
                    <a:lnTo>
                      <a:pt x="45" y="318"/>
                    </a:lnTo>
                    <a:lnTo>
                      <a:pt x="0" y="272"/>
                    </a:lnTo>
                    <a:lnTo>
                      <a:pt x="0" y="46"/>
                    </a:lnTo>
                    <a:lnTo>
                      <a:pt x="45" y="0"/>
                    </a:lnTo>
                    <a:lnTo>
                      <a:pt x="90" y="46"/>
                    </a:lnTo>
                    <a:lnTo>
                      <a:pt x="90" y="272"/>
                    </a:lnTo>
                    <a:close/>
                  </a:path>
                </a:pathLst>
              </a:custGeom>
              <a:solidFill>
                <a:srgbClr val="666699"/>
              </a:solidFill>
              <a:ln>
                <a:noFill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20334" name="Group 3950">
              <a:extLst>
                <a:ext uri="{FF2B5EF4-FFF2-40B4-BE49-F238E27FC236}">
                  <a16:creationId xmlns:a16="http://schemas.microsoft.com/office/drawing/2014/main" id="{C75B4175-EC1A-42FE-BBF3-A1A0C9AF9FD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851" y="3521"/>
              <a:ext cx="170" cy="272"/>
              <a:chOff x="1896" y="981"/>
              <a:chExt cx="170" cy="272"/>
            </a:xfrm>
          </p:grpSpPr>
          <p:sp>
            <p:nvSpPr>
              <p:cNvPr id="20335" name="Freeform 3951">
                <a:extLst>
                  <a:ext uri="{FF2B5EF4-FFF2-40B4-BE49-F238E27FC236}">
                    <a16:creationId xmlns:a16="http://schemas.microsoft.com/office/drawing/2014/main" id="{AA41FD25-3522-44AD-8612-920A24901E8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16" y="981"/>
                <a:ext cx="129" cy="34"/>
              </a:xfrm>
              <a:custGeom>
                <a:avLst/>
                <a:gdLst>
                  <a:gd name="T0" fmla="*/ 45 w 363"/>
                  <a:gd name="T1" fmla="*/ 0 h 91"/>
                  <a:gd name="T2" fmla="*/ 0 w 363"/>
                  <a:gd name="T3" fmla="*/ 46 h 91"/>
                  <a:gd name="T4" fmla="*/ 45 w 363"/>
                  <a:gd name="T5" fmla="*/ 91 h 91"/>
                  <a:gd name="T6" fmla="*/ 318 w 363"/>
                  <a:gd name="T7" fmla="*/ 91 h 91"/>
                  <a:gd name="T8" fmla="*/ 363 w 363"/>
                  <a:gd name="T9" fmla="*/ 46 h 91"/>
                  <a:gd name="T10" fmla="*/ 318 w 363"/>
                  <a:gd name="T11" fmla="*/ 0 h 91"/>
                  <a:gd name="T12" fmla="*/ 45 w 363"/>
                  <a:gd name="T13" fmla="*/ 0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63" h="91">
                    <a:moveTo>
                      <a:pt x="45" y="0"/>
                    </a:moveTo>
                    <a:lnTo>
                      <a:pt x="0" y="46"/>
                    </a:lnTo>
                    <a:lnTo>
                      <a:pt x="45" y="91"/>
                    </a:lnTo>
                    <a:lnTo>
                      <a:pt x="318" y="91"/>
                    </a:lnTo>
                    <a:lnTo>
                      <a:pt x="363" y="46"/>
                    </a:lnTo>
                    <a:lnTo>
                      <a:pt x="318" y="0"/>
                    </a:lnTo>
                    <a:lnTo>
                      <a:pt x="45" y="0"/>
                    </a:lnTo>
                    <a:close/>
                  </a:path>
                </a:pathLst>
              </a:custGeom>
              <a:solidFill>
                <a:srgbClr val="666699"/>
              </a:solidFill>
              <a:ln>
                <a:noFill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0336" name="Freeform 3952">
                <a:extLst>
                  <a:ext uri="{FF2B5EF4-FFF2-40B4-BE49-F238E27FC236}">
                    <a16:creationId xmlns:a16="http://schemas.microsoft.com/office/drawing/2014/main" id="{D2B3C8C2-0A33-4B51-8556-F1F14B7D8E7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16" y="1100"/>
                <a:ext cx="129" cy="34"/>
              </a:xfrm>
              <a:custGeom>
                <a:avLst/>
                <a:gdLst>
                  <a:gd name="T0" fmla="*/ 45 w 363"/>
                  <a:gd name="T1" fmla="*/ 0 h 91"/>
                  <a:gd name="T2" fmla="*/ 0 w 363"/>
                  <a:gd name="T3" fmla="*/ 46 h 91"/>
                  <a:gd name="T4" fmla="*/ 45 w 363"/>
                  <a:gd name="T5" fmla="*/ 91 h 91"/>
                  <a:gd name="T6" fmla="*/ 318 w 363"/>
                  <a:gd name="T7" fmla="*/ 91 h 91"/>
                  <a:gd name="T8" fmla="*/ 363 w 363"/>
                  <a:gd name="T9" fmla="*/ 46 h 91"/>
                  <a:gd name="T10" fmla="*/ 318 w 363"/>
                  <a:gd name="T11" fmla="*/ 0 h 91"/>
                  <a:gd name="T12" fmla="*/ 45 w 363"/>
                  <a:gd name="T13" fmla="*/ 0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63" h="91">
                    <a:moveTo>
                      <a:pt x="45" y="0"/>
                    </a:moveTo>
                    <a:lnTo>
                      <a:pt x="0" y="46"/>
                    </a:lnTo>
                    <a:lnTo>
                      <a:pt x="45" y="91"/>
                    </a:lnTo>
                    <a:lnTo>
                      <a:pt x="318" y="91"/>
                    </a:lnTo>
                    <a:lnTo>
                      <a:pt x="363" y="46"/>
                    </a:lnTo>
                    <a:lnTo>
                      <a:pt x="318" y="0"/>
                    </a:lnTo>
                    <a:lnTo>
                      <a:pt x="45" y="0"/>
                    </a:lnTo>
                    <a:close/>
                  </a:path>
                </a:pathLst>
              </a:custGeom>
              <a:solidFill>
                <a:srgbClr val="666699"/>
              </a:solidFill>
              <a:ln>
                <a:noFill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0337" name="Freeform 3953">
                <a:extLst>
                  <a:ext uri="{FF2B5EF4-FFF2-40B4-BE49-F238E27FC236}">
                    <a16:creationId xmlns:a16="http://schemas.microsoft.com/office/drawing/2014/main" id="{E1880A1B-A2E8-4EAC-9970-647B5CDECFF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16" y="1219"/>
                <a:ext cx="129" cy="34"/>
              </a:xfrm>
              <a:custGeom>
                <a:avLst/>
                <a:gdLst>
                  <a:gd name="T0" fmla="*/ 45 w 363"/>
                  <a:gd name="T1" fmla="*/ 0 h 91"/>
                  <a:gd name="T2" fmla="*/ 0 w 363"/>
                  <a:gd name="T3" fmla="*/ 46 h 91"/>
                  <a:gd name="T4" fmla="*/ 45 w 363"/>
                  <a:gd name="T5" fmla="*/ 91 h 91"/>
                  <a:gd name="T6" fmla="*/ 318 w 363"/>
                  <a:gd name="T7" fmla="*/ 91 h 91"/>
                  <a:gd name="T8" fmla="*/ 363 w 363"/>
                  <a:gd name="T9" fmla="*/ 46 h 91"/>
                  <a:gd name="T10" fmla="*/ 318 w 363"/>
                  <a:gd name="T11" fmla="*/ 0 h 91"/>
                  <a:gd name="T12" fmla="*/ 45 w 363"/>
                  <a:gd name="T13" fmla="*/ 0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63" h="91">
                    <a:moveTo>
                      <a:pt x="45" y="0"/>
                    </a:moveTo>
                    <a:lnTo>
                      <a:pt x="0" y="46"/>
                    </a:lnTo>
                    <a:lnTo>
                      <a:pt x="45" y="91"/>
                    </a:lnTo>
                    <a:lnTo>
                      <a:pt x="318" y="91"/>
                    </a:lnTo>
                    <a:lnTo>
                      <a:pt x="363" y="46"/>
                    </a:lnTo>
                    <a:lnTo>
                      <a:pt x="318" y="0"/>
                    </a:lnTo>
                    <a:lnTo>
                      <a:pt x="45" y="0"/>
                    </a:lnTo>
                    <a:close/>
                  </a:path>
                </a:pathLst>
              </a:custGeom>
              <a:solidFill>
                <a:srgbClr val="666699"/>
              </a:solidFill>
              <a:ln>
                <a:noFill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0338" name="Freeform 3954">
                <a:extLst>
                  <a:ext uri="{FF2B5EF4-FFF2-40B4-BE49-F238E27FC236}">
                    <a16:creationId xmlns:a16="http://schemas.microsoft.com/office/drawing/2014/main" id="{ED175DDB-0F32-496A-BA57-955D4F9A799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32" y="1124"/>
                <a:ext cx="34" cy="108"/>
              </a:xfrm>
              <a:custGeom>
                <a:avLst/>
                <a:gdLst>
                  <a:gd name="T0" fmla="*/ 90 w 90"/>
                  <a:gd name="T1" fmla="*/ 272 h 318"/>
                  <a:gd name="T2" fmla="*/ 45 w 90"/>
                  <a:gd name="T3" fmla="*/ 318 h 318"/>
                  <a:gd name="T4" fmla="*/ 0 w 90"/>
                  <a:gd name="T5" fmla="*/ 272 h 318"/>
                  <a:gd name="T6" fmla="*/ 0 w 90"/>
                  <a:gd name="T7" fmla="*/ 46 h 318"/>
                  <a:gd name="T8" fmla="*/ 45 w 90"/>
                  <a:gd name="T9" fmla="*/ 0 h 318"/>
                  <a:gd name="T10" fmla="*/ 90 w 90"/>
                  <a:gd name="T11" fmla="*/ 46 h 318"/>
                  <a:gd name="T12" fmla="*/ 90 w 90"/>
                  <a:gd name="T13" fmla="*/ 272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" h="318">
                    <a:moveTo>
                      <a:pt x="90" y="272"/>
                    </a:moveTo>
                    <a:lnTo>
                      <a:pt x="45" y="318"/>
                    </a:lnTo>
                    <a:lnTo>
                      <a:pt x="0" y="272"/>
                    </a:lnTo>
                    <a:lnTo>
                      <a:pt x="0" y="46"/>
                    </a:lnTo>
                    <a:lnTo>
                      <a:pt x="45" y="0"/>
                    </a:lnTo>
                    <a:lnTo>
                      <a:pt x="90" y="46"/>
                    </a:lnTo>
                    <a:lnTo>
                      <a:pt x="90" y="272"/>
                    </a:lnTo>
                    <a:close/>
                  </a:path>
                </a:pathLst>
              </a:custGeom>
              <a:solidFill>
                <a:srgbClr val="666699"/>
              </a:solidFill>
              <a:ln>
                <a:noFill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0339" name="Freeform 3955">
                <a:extLst>
                  <a:ext uri="{FF2B5EF4-FFF2-40B4-BE49-F238E27FC236}">
                    <a16:creationId xmlns:a16="http://schemas.microsoft.com/office/drawing/2014/main" id="{75811AA6-6AF8-4546-AEAA-618524616C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96" y="1002"/>
                <a:ext cx="34" cy="108"/>
              </a:xfrm>
              <a:custGeom>
                <a:avLst/>
                <a:gdLst>
                  <a:gd name="T0" fmla="*/ 90 w 90"/>
                  <a:gd name="T1" fmla="*/ 272 h 318"/>
                  <a:gd name="T2" fmla="*/ 45 w 90"/>
                  <a:gd name="T3" fmla="*/ 318 h 318"/>
                  <a:gd name="T4" fmla="*/ 0 w 90"/>
                  <a:gd name="T5" fmla="*/ 272 h 318"/>
                  <a:gd name="T6" fmla="*/ 0 w 90"/>
                  <a:gd name="T7" fmla="*/ 46 h 318"/>
                  <a:gd name="T8" fmla="*/ 45 w 90"/>
                  <a:gd name="T9" fmla="*/ 0 h 318"/>
                  <a:gd name="T10" fmla="*/ 90 w 90"/>
                  <a:gd name="T11" fmla="*/ 46 h 318"/>
                  <a:gd name="T12" fmla="*/ 90 w 90"/>
                  <a:gd name="T13" fmla="*/ 272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" h="318">
                    <a:moveTo>
                      <a:pt x="90" y="272"/>
                    </a:moveTo>
                    <a:lnTo>
                      <a:pt x="45" y="318"/>
                    </a:lnTo>
                    <a:lnTo>
                      <a:pt x="0" y="272"/>
                    </a:lnTo>
                    <a:lnTo>
                      <a:pt x="0" y="46"/>
                    </a:lnTo>
                    <a:lnTo>
                      <a:pt x="45" y="0"/>
                    </a:lnTo>
                    <a:lnTo>
                      <a:pt x="90" y="46"/>
                    </a:lnTo>
                    <a:lnTo>
                      <a:pt x="90" y="272"/>
                    </a:lnTo>
                    <a:close/>
                  </a:path>
                </a:pathLst>
              </a:custGeom>
              <a:solidFill>
                <a:srgbClr val="666699"/>
              </a:solidFill>
              <a:ln>
                <a:noFill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20346" name="Group 3962">
              <a:extLst>
                <a:ext uri="{FF2B5EF4-FFF2-40B4-BE49-F238E27FC236}">
                  <a16:creationId xmlns:a16="http://schemas.microsoft.com/office/drawing/2014/main" id="{E62C8CA2-EF8E-44E9-8AB5-2ECAB590820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056" y="3521"/>
              <a:ext cx="170" cy="272"/>
              <a:chOff x="2101" y="981"/>
              <a:chExt cx="170" cy="272"/>
            </a:xfrm>
          </p:grpSpPr>
          <p:sp>
            <p:nvSpPr>
              <p:cNvPr id="20347" name="Freeform 3963">
                <a:extLst>
                  <a:ext uri="{FF2B5EF4-FFF2-40B4-BE49-F238E27FC236}">
                    <a16:creationId xmlns:a16="http://schemas.microsoft.com/office/drawing/2014/main" id="{8626E753-47EF-4B33-BD4A-C44442DD0D0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21" y="981"/>
                <a:ext cx="129" cy="34"/>
              </a:xfrm>
              <a:custGeom>
                <a:avLst/>
                <a:gdLst>
                  <a:gd name="T0" fmla="*/ 45 w 363"/>
                  <a:gd name="T1" fmla="*/ 0 h 91"/>
                  <a:gd name="T2" fmla="*/ 0 w 363"/>
                  <a:gd name="T3" fmla="*/ 46 h 91"/>
                  <a:gd name="T4" fmla="*/ 45 w 363"/>
                  <a:gd name="T5" fmla="*/ 91 h 91"/>
                  <a:gd name="T6" fmla="*/ 318 w 363"/>
                  <a:gd name="T7" fmla="*/ 91 h 91"/>
                  <a:gd name="T8" fmla="*/ 363 w 363"/>
                  <a:gd name="T9" fmla="*/ 46 h 91"/>
                  <a:gd name="T10" fmla="*/ 318 w 363"/>
                  <a:gd name="T11" fmla="*/ 0 h 91"/>
                  <a:gd name="T12" fmla="*/ 45 w 363"/>
                  <a:gd name="T13" fmla="*/ 0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63" h="91">
                    <a:moveTo>
                      <a:pt x="45" y="0"/>
                    </a:moveTo>
                    <a:lnTo>
                      <a:pt x="0" y="46"/>
                    </a:lnTo>
                    <a:lnTo>
                      <a:pt x="45" y="91"/>
                    </a:lnTo>
                    <a:lnTo>
                      <a:pt x="318" y="91"/>
                    </a:lnTo>
                    <a:lnTo>
                      <a:pt x="363" y="46"/>
                    </a:lnTo>
                    <a:lnTo>
                      <a:pt x="318" y="0"/>
                    </a:lnTo>
                    <a:lnTo>
                      <a:pt x="45" y="0"/>
                    </a:lnTo>
                    <a:close/>
                  </a:path>
                </a:pathLst>
              </a:custGeom>
              <a:solidFill>
                <a:srgbClr val="666699"/>
              </a:solidFill>
              <a:ln>
                <a:noFill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0348" name="Freeform 3964">
                <a:extLst>
                  <a:ext uri="{FF2B5EF4-FFF2-40B4-BE49-F238E27FC236}">
                    <a16:creationId xmlns:a16="http://schemas.microsoft.com/office/drawing/2014/main" id="{17556543-BA30-42F1-9FC2-84348391C30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21" y="1100"/>
                <a:ext cx="129" cy="34"/>
              </a:xfrm>
              <a:custGeom>
                <a:avLst/>
                <a:gdLst>
                  <a:gd name="T0" fmla="*/ 45 w 363"/>
                  <a:gd name="T1" fmla="*/ 0 h 91"/>
                  <a:gd name="T2" fmla="*/ 0 w 363"/>
                  <a:gd name="T3" fmla="*/ 46 h 91"/>
                  <a:gd name="T4" fmla="*/ 45 w 363"/>
                  <a:gd name="T5" fmla="*/ 91 h 91"/>
                  <a:gd name="T6" fmla="*/ 318 w 363"/>
                  <a:gd name="T7" fmla="*/ 91 h 91"/>
                  <a:gd name="T8" fmla="*/ 363 w 363"/>
                  <a:gd name="T9" fmla="*/ 46 h 91"/>
                  <a:gd name="T10" fmla="*/ 318 w 363"/>
                  <a:gd name="T11" fmla="*/ 0 h 91"/>
                  <a:gd name="T12" fmla="*/ 45 w 363"/>
                  <a:gd name="T13" fmla="*/ 0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63" h="91">
                    <a:moveTo>
                      <a:pt x="45" y="0"/>
                    </a:moveTo>
                    <a:lnTo>
                      <a:pt x="0" y="46"/>
                    </a:lnTo>
                    <a:lnTo>
                      <a:pt x="45" y="91"/>
                    </a:lnTo>
                    <a:lnTo>
                      <a:pt x="318" y="91"/>
                    </a:lnTo>
                    <a:lnTo>
                      <a:pt x="363" y="46"/>
                    </a:lnTo>
                    <a:lnTo>
                      <a:pt x="318" y="0"/>
                    </a:lnTo>
                    <a:lnTo>
                      <a:pt x="45" y="0"/>
                    </a:lnTo>
                    <a:close/>
                  </a:path>
                </a:pathLst>
              </a:custGeom>
              <a:solidFill>
                <a:srgbClr val="666699"/>
              </a:solidFill>
              <a:ln>
                <a:noFill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0349" name="Freeform 3965">
                <a:extLst>
                  <a:ext uri="{FF2B5EF4-FFF2-40B4-BE49-F238E27FC236}">
                    <a16:creationId xmlns:a16="http://schemas.microsoft.com/office/drawing/2014/main" id="{F0A9F7E0-E7BB-4658-A433-A9DE13F4026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21" y="1219"/>
                <a:ext cx="129" cy="34"/>
              </a:xfrm>
              <a:custGeom>
                <a:avLst/>
                <a:gdLst>
                  <a:gd name="T0" fmla="*/ 45 w 363"/>
                  <a:gd name="T1" fmla="*/ 0 h 91"/>
                  <a:gd name="T2" fmla="*/ 0 w 363"/>
                  <a:gd name="T3" fmla="*/ 46 h 91"/>
                  <a:gd name="T4" fmla="*/ 45 w 363"/>
                  <a:gd name="T5" fmla="*/ 91 h 91"/>
                  <a:gd name="T6" fmla="*/ 318 w 363"/>
                  <a:gd name="T7" fmla="*/ 91 h 91"/>
                  <a:gd name="T8" fmla="*/ 363 w 363"/>
                  <a:gd name="T9" fmla="*/ 46 h 91"/>
                  <a:gd name="T10" fmla="*/ 318 w 363"/>
                  <a:gd name="T11" fmla="*/ 0 h 91"/>
                  <a:gd name="T12" fmla="*/ 45 w 363"/>
                  <a:gd name="T13" fmla="*/ 0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63" h="91">
                    <a:moveTo>
                      <a:pt x="45" y="0"/>
                    </a:moveTo>
                    <a:lnTo>
                      <a:pt x="0" y="46"/>
                    </a:lnTo>
                    <a:lnTo>
                      <a:pt x="45" y="91"/>
                    </a:lnTo>
                    <a:lnTo>
                      <a:pt x="318" y="91"/>
                    </a:lnTo>
                    <a:lnTo>
                      <a:pt x="363" y="46"/>
                    </a:lnTo>
                    <a:lnTo>
                      <a:pt x="318" y="0"/>
                    </a:lnTo>
                    <a:lnTo>
                      <a:pt x="45" y="0"/>
                    </a:lnTo>
                    <a:close/>
                  </a:path>
                </a:pathLst>
              </a:custGeom>
              <a:solidFill>
                <a:srgbClr val="666699"/>
              </a:solidFill>
              <a:ln>
                <a:noFill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0350" name="Freeform 3966">
                <a:extLst>
                  <a:ext uri="{FF2B5EF4-FFF2-40B4-BE49-F238E27FC236}">
                    <a16:creationId xmlns:a16="http://schemas.microsoft.com/office/drawing/2014/main" id="{2EA0F643-E668-47D0-B67F-B1D99621B6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01" y="1124"/>
                <a:ext cx="34" cy="108"/>
              </a:xfrm>
              <a:custGeom>
                <a:avLst/>
                <a:gdLst>
                  <a:gd name="T0" fmla="*/ 90 w 90"/>
                  <a:gd name="T1" fmla="*/ 272 h 318"/>
                  <a:gd name="T2" fmla="*/ 45 w 90"/>
                  <a:gd name="T3" fmla="*/ 318 h 318"/>
                  <a:gd name="T4" fmla="*/ 0 w 90"/>
                  <a:gd name="T5" fmla="*/ 272 h 318"/>
                  <a:gd name="T6" fmla="*/ 0 w 90"/>
                  <a:gd name="T7" fmla="*/ 46 h 318"/>
                  <a:gd name="T8" fmla="*/ 45 w 90"/>
                  <a:gd name="T9" fmla="*/ 0 h 318"/>
                  <a:gd name="T10" fmla="*/ 90 w 90"/>
                  <a:gd name="T11" fmla="*/ 46 h 318"/>
                  <a:gd name="T12" fmla="*/ 90 w 90"/>
                  <a:gd name="T13" fmla="*/ 272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" h="318">
                    <a:moveTo>
                      <a:pt x="90" y="272"/>
                    </a:moveTo>
                    <a:lnTo>
                      <a:pt x="45" y="318"/>
                    </a:lnTo>
                    <a:lnTo>
                      <a:pt x="0" y="272"/>
                    </a:lnTo>
                    <a:lnTo>
                      <a:pt x="0" y="46"/>
                    </a:lnTo>
                    <a:lnTo>
                      <a:pt x="45" y="0"/>
                    </a:lnTo>
                    <a:lnTo>
                      <a:pt x="90" y="46"/>
                    </a:lnTo>
                    <a:lnTo>
                      <a:pt x="90" y="272"/>
                    </a:lnTo>
                    <a:close/>
                  </a:path>
                </a:pathLst>
              </a:custGeom>
              <a:solidFill>
                <a:srgbClr val="666699"/>
              </a:solidFill>
              <a:ln>
                <a:noFill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0351" name="Freeform 3967">
                <a:extLst>
                  <a:ext uri="{FF2B5EF4-FFF2-40B4-BE49-F238E27FC236}">
                    <a16:creationId xmlns:a16="http://schemas.microsoft.com/office/drawing/2014/main" id="{C83A0A63-D1AE-4551-A5D6-0C6C1BED9FD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37" y="1124"/>
                <a:ext cx="34" cy="108"/>
              </a:xfrm>
              <a:custGeom>
                <a:avLst/>
                <a:gdLst>
                  <a:gd name="T0" fmla="*/ 90 w 90"/>
                  <a:gd name="T1" fmla="*/ 272 h 318"/>
                  <a:gd name="T2" fmla="*/ 45 w 90"/>
                  <a:gd name="T3" fmla="*/ 318 h 318"/>
                  <a:gd name="T4" fmla="*/ 0 w 90"/>
                  <a:gd name="T5" fmla="*/ 272 h 318"/>
                  <a:gd name="T6" fmla="*/ 0 w 90"/>
                  <a:gd name="T7" fmla="*/ 46 h 318"/>
                  <a:gd name="T8" fmla="*/ 45 w 90"/>
                  <a:gd name="T9" fmla="*/ 0 h 318"/>
                  <a:gd name="T10" fmla="*/ 90 w 90"/>
                  <a:gd name="T11" fmla="*/ 46 h 318"/>
                  <a:gd name="T12" fmla="*/ 90 w 90"/>
                  <a:gd name="T13" fmla="*/ 272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" h="318">
                    <a:moveTo>
                      <a:pt x="90" y="272"/>
                    </a:moveTo>
                    <a:lnTo>
                      <a:pt x="45" y="318"/>
                    </a:lnTo>
                    <a:lnTo>
                      <a:pt x="0" y="272"/>
                    </a:lnTo>
                    <a:lnTo>
                      <a:pt x="0" y="46"/>
                    </a:lnTo>
                    <a:lnTo>
                      <a:pt x="45" y="0"/>
                    </a:lnTo>
                    <a:lnTo>
                      <a:pt x="90" y="46"/>
                    </a:lnTo>
                    <a:lnTo>
                      <a:pt x="90" y="272"/>
                    </a:lnTo>
                    <a:close/>
                  </a:path>
                </a:pathLst>
              </a:custGeom>
              <a:solidFill>
                <a:srgbClr val="666699"/>
              </a:solidFill>
              <a:ln>
                <a:noFill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0352" name="Freeform 3968">
                <a:extLst>
                  <a:ext uri="{FF2B5EF4-FFF2-40B4-BE49-F238E27FC236}">
                    <a16:creationId xmlns:a16="http://schemas.microsoft.com/office/drawing/2014/main" id="{7E1D137B-6A24-4E4E-B1F2-C1E7E3B3EB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01" y="1002"/>
                <a:ext cx="34" cy="108"/>
              </a:xfrm>
              <a:custGeom>
                <a:avLst/>
                <a:gdLst>
                  <a:gd name="T0" fmla="*/ 90 w 90"/>
                  <a:gd name="T1" fmla="*/ 272 h 318"/>
                  <a:gd name="T2" fmla="*/ 45 w 90"/>
                  <a:gd name="T3" fmla="*/ 318 h 318"/>
                  <a:gd name="T4" fmla="*/ 0 w 90"/>
                  <a:gd name="T5" fmla="*/ 272 h 318"/>
                  <a:gd name="T6" fmla="*/ 0 w 90"/>
                  <a:gd name="T7" fmla="*/ 46 h 318"/>
                  <a:gd name="T8" fmla="*/ 45 w 90"/>
                  <a:gd name="T9" fmla="*/ 0 h 318"/>
                  <a:gd name="T10" fmla="*/ 90 w 90"/>
                  <a:gd name="T11" fmla="*/ 46 h 318"/>
                  <a:gd name="T12" fmla="*/ 90 w 90"/>
                  <a:gd name="T13" fmla="*/ 272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" h="318">
                    <a:moveTo>
                      <a:pt x="90" y="272"/>
                    </a:moveTo>
                    <a:lnTo>
                      <a:pt x="45" y="318"/>
                    </a:lnTo>
                    <a:lnTo>
                      <a:pt x="0" y="272"/>
                    </a:lnTo>
                    <a:lnTo>
                      <a:pt x="0" y="46"/>
                    </a:lnTo>
                    <a:lnTo>
                      <a:pt x="45" y="0"/>
                    </a:lnTo>
                    <a:lnTo>
                      <a:pt x="90" y="46"/>
                    </a:lnTo>
                    <a:lnTo>
                      <a:pt x="90" y="272"/>
                    </a:lnTo>
                    <a:close/>
                  </a:path>
                </a:pathLst>
              </a:custGeom>
              <a:solidFill>
                <a:srgbClr val="666699"/>
              </a:solidFill>
              <a:ln>
                <a:noFill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20360" name="Group 3976">
              <a:extLst>
                <a:ext uri="{FF2B5EF4-FFF2-40B4-BE49-F238E27FC236}">
                  <a16:creationId xmlns:a16="http://schemas.microsoft.com/office/drawing/2014/main" id="{0980DE44-0348-45E4-87CB-49F41180580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280" y="3521"/>
              <a:ext cx="150" cy="251"/>
              <a:chOff x="2325" y="981"/>
              <a:chExt cx="150" cy="251"/>
            </a:xfrm>
          </p:grpSpPr>
          <p:sp>
            <p:nvSpPr>
              <p:cNvPr id="20361" name="Freeform 3977">
                <a:extLst>
                  <a:ext uri="{FF2B5EF4-FFF2-40B4-BE49-F238E27FC236}">
                    <a16:creationId xmlns:a16="http://schemas.microsoft.com/office/drawing/2014/main" id="{2C17DA77-B88D-453A-990B-32A7344C85D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25" y="981"/>
                <a:ext cx="129" cy="34"/>
              </a:xfrm>
              <a:custGeom>
                <a:avLst/>
                <a:gdLst>
                  <a:gd name="T0" fmla="*/ 45 w 363"/>
                  <a:gd name="T1" fmla="*/ 0 h 91"/>
                  <a:gd name="T2" fmla="*/ 0 w 363"/>
                  <a:gd name="T3" fmla="*/ 46 h 91"/>
                  <a:gd name="T4" fmla="*/ 45 w 363"/>
                  <a:gd name="T5" fmla="*/ 91 h 91"/>
                  <a:gd name="T6" fmla="*/ 318 w 363"/>
                  <a:gd name="T7" fmla="*/ 91 h 91"/>
                  <a:gd name="T8" fmla="*/ 363 w 363"/>
                  <a:gd name="T9" fmla="*/ 46 h 91"/>
                  <a:gd name="T10" fmla="*/ 318 w 363"/>
                  <a:gd name="T11" fmla="*/ 0 h 91"/>
                  <a:gd name="T12" fmla="*/ 45 w 363"/>
                  <a:gd name="T13" fmla="*/ 0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63" h="91">
                    <a:moveTo>
                      <a:pt x="45" y="0"/>
                    </a:moveTo>
                    <a:lnTo>
                      <a:pt x="0" y="46"/>
                    </a:lnTo>
                    <a:lnTo>
                      <a:pt x="45" y="91"/>
                    </a:lnTo>
                    <a:lnTo>
                      <a:pt x="318" y="91"/>
                    </a:lnTo>
                    <a:lnTo>
                      <a:pt x="363" y="46"/>
                    </a:lnTo>
                    <a:lnTo>
                      <a:pt x="318" y="0"/>
                    </a:lnTo>
                    <a:lnTo>
                      <a:pt x="45" y="0"/>
                    </a:lnTo>
                    <a:close/>
                  </a:path>
                </a:pathLst>
              </a:custGeom>
              <a:solidFill>
                <a:srgbClr val="666699"/>
              </a:solidFill>
              <a:ln>
                <a:noFill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0362" name="Freeform 3978">
                <a:extLst>
                  <a:ext uri="{FF2B5EF4-FFF2-40B4-BE49-F238E27FC236}">
                    <a16:creationId xmlns:a16="http://schemas.microsoft.com/office/drawing/2014/main" id="{77E725D3-689C-4592-B227-F1A3377407D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41" y="1124"/>
                <a:ext cx="34" cy="108"/>
              </a:xfrm>
              <a:custGeom>
                <a:avLst/>
                <a:gdLst>
                  <a:gd name="T0" fmla="*/ 90 w 90"/>
                  <a:gd name="T1" fmla="*/ 272 h 318"/>
                  <a:gd name="T2" fmla="*/ 45 w 90"/>
                  <a:gd name="T3" fmla="*/ 318 h 318"/>
                  <a:gd name="T4" fmla="*/ 0 w 90"/>
                  <a:gd name="T5" fmla="*/ 272 h 318"/>
                  <a:gd name="T6" fmla="*/ 0 w 90"/>
                  <a:gd name="T7" fmla="*/ 46 h 318"/>
                  <a:gd name="T8" fmla="*/ 45 w 90"/>
                  <a:gd name="T9" fmla="*/ 0 h 318"/>
                  <a:gd name="T10" fmla="*/ 90 w 90"/>
                  <a:gd name="T11" fmla="*/ 46 h 318"/>
                  <a:gd name="T12" fmla="*/ 90 w 90"/>
                  <a:gd name="T13" fmla="*/ 272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" h="318">
                    <a:moveTo>
                      <a:pt x="90" y="272"/>
                    </a:moveTo>
                    <a:lnTo>
                      <a:pt x="45" y="318"/>
                    </a:lnTo>
                    <a:lnTo>
                      <a:pt x="0" y="272"/>
                    </a:lnTo>
                    <a:lnTo>
                      <a:pt x="0" y="46"/>
                    </a:lnTo>
                    <a:lnTo>
                      <a:pt x="45" y="0"/>
                    </a:lnTo>
                    <a:lnTo>
                      <a:pt x="90" y="46"/>
                    </a:lnTo>
                    <a:lnTo>
                      <a:pt x="90" y="272"/>
                    </a:lnTo>
                    <a:close/>
                  </a:path>
                </a:pathLst>
              </a:custGeom>
              <a:solidFill>
                <a:srgbClr val="666699"/>
              </a:solidFill>
              <a:ln>
                <a:noFill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0363" name="Freeform 3979">
                <a:extLst>
                  <a:ext uri="{FF2B5EF4-FFF2-40B4-BE49-F238E27FC236}">
                    <a16:creationId xmlns:a16="http://schemas.microsoft.com/office/drawing/2014/main" id="{40EA6888-ED63-44BB-A841-2CAF87F5A94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41" y="1002"/>
                <a:ext cx="34" cy="108"/>
              </a:xfrm>
              <a:custGeom>
                <a:avLst/>
                <a:gdLst>
                  <a:gd name="T0" fmla="*/ 90 w 90"/>
                  <a:gd name="T1" fmla="*/ 272 h 318"/>
                  <a:gd name="T2" fmla="*/ 45 w 90"/>
                  <a:gd name="T3" fmla="*/ 318 h 318"/>
                  <a:gd name="T4" fmla="*/ 0 w 90"/>
                  <a:gd name="T5" fmla="*/ 272 h 318"/>
                  <a:gd name="T6" fmla="*/ 0 w 90"/>
                  <a:gd name="T7" fmla="*/ 46 h 318"/>
                  <a:gd name="T8" fmla="*/ 45 w 90"/>
                  <a:gd name="T9" fmla="*/ 0 h 318"/>
                  <a:gd name="T10" fmla="*/ 90 w 90"/>
                  <a:gd name="T11" fmla="*/ 46 h 318"/>
                  <a:gd name="T12" fmla="*/ 90 w 90"/>
                  <a:gd name="T13" fmla="*/ 272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" h="318">
                    <a:moveTo>
                      <a:pt x="90" y="272"/>
                    </a:moveTo>
                    <a:lnTo>
                      <a:pt x="45" y="318"/>
                    </a:lnTo>
                    <a:lnTo>
                      <a:pt x="0" y="272"/>
                    </a:lnTo>
                    <a:lnTo>
                      <a:pt x="0" y="46"/>
                    </a:lnTo>
                    <a:lnTo>
                      <a:pt x="45" y="0"/>
                    </a:lnTo>
                    <a:lnTo>
                      <a:pt x="90" y="46"/>
                    </a:lnTo>
                    <a:lnTo>
                      <a:pt x="90" y="272"/>
                    </a:lnTo>
                    <a:close/>
                  </a:path>
                </a:pathLst>
              </a:custGeom>
              <a:solidFill>
                <a:srgbClr val="666699"/>
              </a:solidFill>
              <a:ln>
                <a:noFill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20368" name="Group 3984">
              <a:extLst>
                <a:ext uri="{FF2B5EF4-FFF2-40B4-BE49-F238E27FC236}">
                  <a16:creationId xmlns:a16="http://schemas.microsoft.com/office/drawing/2014/main" id="{3C50CFA8-7E4B-433B-A131-F6471615CC8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465" y="3521"/>
              <a:ext cx="170" cy="272"/>
              <a:chOff x="2510" y="981"/>
              <a:chExt cx="170" cy="272"/>
            </a:xfrm>
          </p:grpSpPr>
          <p:sp>
            <p:nvSpPr>
              <p:cNvPr id="20369" name="Freeform 3985">
                <a:extLst>
                  <a:ext uri="{FF2B5EF4-FFF2-40B4-BE49-F238E27FC236}">
                    <a16:creationId xmlns:a16="http://schemas.microsoft.com/office/drawing/2014/main" id="{363C832A-7679-4D8C-A331-0939B7B013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30" y="981"/>
                <a:ext cx="129" cy="34"/>
              </a:xfrm>
              <a:custGeom>
                <a:avLst/>
                <a:gdLst>
                  <a:gd name="T0" fmla="*/ 45 w 363"/>
                  <a:gd name="T1" fmla="*/ 0 h 91"/>
                  <a:gd name="T2" fmla="*/ 0 w 363"/>
                  <a:gd name="T3" fmla="*/ 46 h 91"/>
                  <a:gd name="T4" fmla="*/ 45 w 363"/>
                  <a:gd name="T5" fmla="*/ 91 h 91"/>
                  <a:gd name="T6" fmla="*/ 318 w 363"/>
                  <a:gd name="T7" fmla="*/ 91 h 91"/>
                  <a:gd name="T8" fmla="*/ 363 w 363"/>
                  <a:gd name="T9" fmla="*/ 46 h 91"/>
                  <a:gd name="T10" fmla="*/ 318 w 363"/>
                  <a:gd name="T11" fmla="*/ 0 h 91"/>
                  <a:gd name="T12" fmla="*/ 45 w 363"/>
                  <a:gd name="T13" fmla="*/ 0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63" h="91">
                    <a:moveTo>
                      <a:pt x="45" y="0"/>
                    </a:moveTo>
                    <a:lnTo>
                      <a:pt x="0" y="46"/>
                    </a:lnTo>
                    <a:lnTo>
                      <a:pt x="45" y="91"/>
                    </a:lnTo>
                    <a:lnTo>
                      <a:pt x="318" y="91"/>
                    </a:lnTo>
                    <a:lnTo>
                      <a:pt x="363" y="46"/>
                    </a:lnTo>
                    <a:lnTo>
                      <a:pt x="318" y="0"/>
                    </a:lnTo>
                    <a:lnTo>
                      <a:pt x="45" y="0"/>
                    </a:lnTo>
                    <a:close/>
                  </a:path>
                </a:pathLst>
              </a:custGeom>
              <a:solidFill>
                <a:srgbClr val="666699"/>
              </a:solidFill>
              <a:ln>
                <a:noFill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0370" name="Freeform 3986">
                <a:extLst>
                  <a:ext uri="{FF2B5EF4-FFF2-40B4-BE49-F238E27FC236}">
                    <a16:creationId xmlns:a16="http://schemas.microsoft.com/office/drawing/2014/main" id="{B61C1C8A-10C3-4FBB-8AA1-DB2D6729B2C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30" y="1100"/>
                <a:ext cx="129" cy="34"/>
              </a:xfrm>
              <a:custGeom>
                <a:avLst/>
                <a:gdLst>
                  <a:gd name="T0" fmla="*/ 45 w 363"/>
                  <a:gd name="T1" fmla="*/ 0 h 91"/>
                  <a:gd name="T2" fmla="*/ 0 w 363"/>
                  <a:gd name="T3" fmla="*/ 46 h 91"/>
                  <a:gd name="T4" fmla="*/ 45 w 363"/>
                  <a:gd name="T5" fmla="*/ 91 h 91"/>
                  <a:gd name="T6" fmla="*/ 318 w 363"/>
                  <a:gd name="T7" fmla="*/ 91 h 91"/>
                  <a:gd name="T8" fmla="*/ 363 w 363"/>
                  <a:gd name="T9" fmla="*/ 46 h 91"/>
                  <a:gd name="T10" fmla="*/ 318 w 363"/>
                  <a:gd name="T11" fmla="*/ 0 h 91"/>
                  <a:gd name="T12" fmla="*/ 45 w 363"/>
                  <a:gd name="T13" fmla="*/ 0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63" h="91">
                    <a:moveTo>
                      <a:pt x="45" y="0"/>
                    </a:moveTo>
                    <a:lnTo>
                      <a:pt x="0" y="46"/>
                    </a:lnTo>
                    <a:lnTo>
                      <a:pt x="45" y="91"/>
                    </a:lnTo>
                    <a:lnTo>
                      <a:pt x="318" y="91"/>
                    </a:lnTo>
                    <a:lnTo>
                      <a:pt x="363" y="46"/>
                    </a:lnTo>
                    <a:lnTo>
                      <a:pt x="318" y="0"/>
                    </a:lnTo>
                    <a:lnTo>
                      <a:pt x="45" y="0"/>
                    </a:lnTo>
                    <a:close/>
                  </a:path>
                </a:pathLst>
              </a:custGeom>
              <a:solidFill>
                <a:srgbClr val="666699"/>
              </a:solidFill>
              <a:ln>
                <a:noFill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0371" name="Freeform 3987">
                <a:extLst>
                  <a:ext uri="{FF2B5EF4-FFF2-40B4-BE49-F238E27FC236}">
                    <a16:creationId xmlns:a16="http://schemas.microsoft.com/office/drawing/2014/main" id="{35F7BCF2-EEF1-4EAA-B36A-106BCF0C114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30" y="1219"/>
                <a:ext cx="129" cy="34"/>
              </a:xfrm>
              <a:custGeom>
                <a:avLst/>
                <a:gdLst>
                  <a:gd name="T0" fmla="*/ 45 w 363"/>
                  <a:gd name="T1" fmla="*/ 0 h 91"/>
                  <a:gd name="T2" fmla="*/ 0 w 363"/>
                  <a:gd name="T3" fmla="*/ 46 h 91"/>
                  <a:gd name="T4" fmla="*/ 45 w 363"/>
                  <a:gd name="T5" fmla="*/ 91 h 91"/>
                  <a:gd name="T6" fmla="*/ 318 w 363"/>
                  <a:gd name="T7" fmla="*/ 91 h 91"/>
                  <a:gd name="T8" fmla="*/ 363 w 363"/>
                  <a:gd name="T9" fmla="*/ 46 h 91"/>
                  <a:gd name="T10" fmla="*/ 318 w 363"/>
                  <a:gd name="T11" fmla="*/ 0 h 91"/>
                  <a:gd name="T12" fmla="*/ 45 w 363"/>
                  <a:gd name="T13" fmla="*/ 0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63" h="91">
                    <a:moveTo>
                      <a:pt x="45" y="0"/>
                    </a:moveTo>
                    <a:lnTo>
                      <a:pt x="0" y="46"/>
                    </a:lnTo>
                    <a:lnTo>
                      <a:pt x="45" y="91"/>
                    </a:lnTo>
                    <a:lnTo>
                      <a:pt x="318" y="91"/>
                    </a:lnTo>
                    <a:lnTo>
                      <a:pt x="363" y="46"/>
                    </a:lnTo>
                    <a:lnTo>
                      <a:pt x="318" y="0"/>
                    </a:lnTo>
                    <a:lnTo>
                      <a:pt x="45" y="0"/>
                    </a:lnTo>
                    <a:close/>
                  </a:path>
                </a:pathLst>
              </a:custGeom>
              <a:solidFill>
                <a:srgbClr val="666699"/>
              </a:solidFill>
              <a:ln>
                <a:noFill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0372" name="Freeform 3988">
                <a:extLst>
                  <a:ext uri="{FF2B5EF4-FFF2-40B4-BE49-F238E27FC236}">
                    <a16:creationId xmlns:a16="http://schemas.microsoft.com/office/drawing/2014/main" id="{6F84E0F2-CF4F-4FBA-B281-96F1912F2FF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10" y="1124"/>
                <a:ext cx="34" cy="108"/>
              </a:xfrm>
              <a:custGeom>
                <a:avLst/>
                <a:gdLst>
                  <a:gd name="T0" fmla="*/ 90 w 90"/>
                  <a:gd name="T1" fmla="*/ 272 h 318"/>
                  <a:gd name="T2" fmla="*/ 45 w 90"/>
                  <a:gd name="T3" fmla="*/ 318 h 318"/>
                  <a:gd name="T4" fmla="*/ 0 w 90"/>
                  <a:gd name="T5" fmla="*/ 272 h 318"/>
                  <a:gd name="T6" fmla="*/ 0 w 90"/>
                  <a:gd name="T7" fmla="*/ 46 h 318"/>
                  <a:gd name="T8" fmla="*/ 45 w 90"/>
                  <a:gd name="T9" fmla="*/ 0 h 318"/>
                  <a:gd name="T10" fmla="*/ 90 w 90"/>
                  <a:gd name="T11" fmla="*/ 46 h 318"/>
                  <a:gd name="T12" fmla="*/ 90 w 90"/>
                  <a:gd name="T13" fmla="*/ 272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" h="318">
                    <a:moveTo>
                      <a:pt x="90" y="272"/>
                    </a:moveTo>
                    <a:lnTo>
                      <a:pt x="45" y="318"/>
                    </a:lnTo>
                    <a:lnTo>
                      <a:pt x="0" y="272"/>
                    </a:lnTo>
                    <a:lnTo>
                      <a:pt x="0" y="46"/>
                    </a:lnTo>
                    <a:lnTo>
                      <a:pt x="45" y="0"/>
                    </a:lnTo>
                    <a:lnTo>
                      <a:pt x="90" y="46"/>
                    </a:lnTo>
                    <a:lnTo>
                      <a:pt x="90" y="272"/>
                    </a:lnTo>
                    <a:close/>
                  </a:path>
                </a:pathLst>
              </a:custGeom>
              <a:solidFill>
                <a:srgbClr val="666699"/>
              </a:solidFill>
              <a:ln>
                <a:noFill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0373" name="Freeform 3989">
                <a:extLst>
                  <a:ext uri="{FF2B5EF4-FFF2-40B4-BE49-F238E27FC236}">
                    <a16:creationId xmlns:a16="http://schemas.microsoft.com/office/drawing/2014/main" id="{D28B603A-AE5F-40D2-A8EE-A9C6367B62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46" y="1124"/>
                <a:ext cx="34" cy="108"/>
              </a:xfrm>
              <a:custGeom>
                <a:avLst/>
                <a:gdLst>
                  <a:gd name="T0" fmla="*/ 90 w 90"/>
                  <a:gd name="T1" fmla="*/ 272 h 318"/>
                  <a:gd name="T2" fmla="*/ 45 w 90"/>
                  <a:gd name="T3" fmla="*/ 318 h 318"/>
                  <a:gd name="T4" fmla="*/ 0 w 90"/>
                  <a:gd name="T5" fmla="*/ 272 h 318"/>
                  <a:gd name="T6" fmla="*/ 0 w 90"/>
                  <a:gd name="T7" fmla="*/ 46 h 318"/>
                  <a:gd name="T8" fmla="*/ 45 w 90"/>
                  <a:gd name="T9" fmla="*/ 0 h 318"/>
                  <a:gd name="T10" fmla="*/ 90 w 90"/>
                  <a:gd name="T11" fmla="*/ 46 h 318"/>
                  <a:gd name="T12" fmla="*/ 90 w 90"/>
                  <a:gd name="T13" fmla="*/ 272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" h="318">
                    <a:moveTo>
                      <a:pt x="90" y="272"/>
                    </a:moveTo>
                    <a:lnTo>
                      <a:pt x="45" y="318"/>
                    </a:lnTo>
                    <a:lnTo>
                      <a:pt x="0" y="272"/>
                    </a:lnTo>
                    <a:lnTo>
                      <a:pt x="0" y="46"/>
                    </a:lnTo>
                    <a:lnTo>
                      <a:pt x="45" y="0"/>
                    </a:lnTo>
                    <a:lnTo>
                      <a:pt x="90" y="46"/>
                    </a:lnTo>
                    <a:lnTo>
                      <a:pt x="90" y="272"/>
                    </a:lnTo>
                    <a:close/>
                  </a:path>
                </a:pathLst>
              </a:custGeom>
              <a:solidFill>
                <a:srgbClr val="666699"/>
              </a:solidFill>
              <a:ln>
                <a:noFill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0374" name="Freeform 3990">
                <a:extLst>
                  <a:ext uri="{FF2B5EF4-FFF2-40B4-BE49-F238E27FC236}">
                    <a16:creationId xmlns:a16="http://schemas.microsoft.com/office/drawing/2014/main" id="{C767F894-9FB9-47F2-957D-12955F652C3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46" y="1002"/>
                <a:ext cx="34" cy="108"/>
              </a:xfrm>
              <a:custGeom>
                <a:avLst/>
                <a:gdLst>
                  <a:gd name="T0" fmla="*/ 90 w 90"/>
                  <a:gd name="T1" fmla="*/ 272 h 318"/>
                  <a:gd name="T2" fmla="*/ 45 w 90"/>
                  <a:gd name="T3" fmla="*/ 318 h 318"/>
                  <a:gd name="T4" fmla="*/ 0 w 90"/>
                  <a:gd name="T5" fmla="*/ 272 h 318"/>
                  <a:gd name="T6" fmla="*/ 0 w 90"/>
                  <a:gd name="T7" fmla="*/ 46 h 318"/>
                  <a:gd name="T8" fmla="*/ 45 w 90"/>
                  <a:gd name="T9" fmla="*/ 0 h 318"/>
                  <a:gd name="T10" fmla="*/ 90 w 90"/>
                  <a:gd name="T11" fmla="*/ 46 h 318"/>
                  <a:gd name="T12" fmla="*/ 90 w 90"/>
                  <a:gd name="T13" fmla="*/ 272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" h="318">
                    <a:moveTo>
                      <a:pt x="90" y="272"/>
                    </a:moveTo>
                    <a:lnTo>
                      <a:pt x="45" y="318"/>
                    </a:lnTo>
                    <a:lnTo>
                      <a:pt x="0" y="272"/>
                    </a:lnTo>
                    <a:lnTo>
                      <a:pt x="0" y="46"/>
                    </a:lnTo>
                    <a:lnTo>
                      <a:pt x="45" y="0"/>
                    </a:lnTo>
                    <a:lnTo>
                      <a:pt x="90" y="46"/>
                    </a:lnTo>
                    <a:lnTo>
                      <a:pt x="90" y="272"/>
                    </a:lnTo>
                    <a:close/>
                  </a:path>
                </a:pathLst>
              </a:custGeom>
              <a:solidFill>
                <a:srgbClr val="666699"/>
              </a:solidFill>
              <a:ln>
                <a:noFill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0375" name="Freeform 3991">
                <a:extLst>
                  <a:ext uri="{FF2B5EF4-FFF2-40B4-BE49-F238E27FC236}">
                    <a16:creationId xmlns:a16="http://schemas.microsoft.com/office/drawing/2014/main" id="{5CA84453-C53D-4D69-A703-8D916538BD7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10" y="1002"/>
                <a:ext cx="34" cy="108"/>
              </a:xfrm>
              <a:custGeom>
                <a:avLst/>
                <a:gdLst>
                  <a:gd name="T0" fmla="*/ 90 w 90"/>
                  <a:gd name="T1" fmla="*/ 272 h 318"/>
                  <a:gd name="T2" fmla="*/ 45 w 90"/>
                  <a:gd name="T3" fmla="*/ 318 h 318"/>
                  <a:gd name="T4" fmla="*/ 0 w 90"/>
                  <a:gd name="T5" fmla="*/ 272 h 318"/>
                  <a:gd name="T6" fmla="*/ 0 w 90"/>
                  <a:gd name="T7" fmla="*/ 46 h 318"/>
                  <a:gd name="T8" fmla="*/ 45 w 90"/>
                  <a:gd name="T9" fmla="*/ 0 h 318"/>
                  <a:gd name="T10" fmla="*/ 90 w 90"/>
                  <a:gd name="T11" fmla="*/ 46 h 318"/>
                  <a:gd name="T12" fmla="*/ 90 w 90"/>
                  <a:gd name="T13" fmla="*/ 272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" h="318">
                    <a:moveTo>
                      <a:pt x="90" y="272"/>
                    </a:moveTo>
                    <a:lnTo>
                      <a:pt x="45" y="318"/>
                    </a:lnTo>
                    <a:lnTo>
                      <a:pt x="0" y="272"/>
                    </a:lnTo>
                    <a:lnTo>
                      <a:pt x="0" y="46"/>
                    </a:lnTo>
                    <a:lnTo>
                      <a:pt x="45" y="0"/>
                    </a:lnTo>
                    <a:lnTo>
                      <a:pt x="90" y="46"/>
                    </a:lnTo>
                    <a:lnTo>
                      <a:pt x="90" y="272"/>
                    </a:lnTo>
                    <a:close/>
                  </a:path>
                </a:pathLst>
              </a:custGeom>
              <a:solidFill>
                <a:srgbClr val="666699"/>
              </a:solidFill>
              <a:ln>
                <a:noFill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20384" name="Group 4000">
              <a:extLst>
                <a:ext uri="{FF2B5EF4-FFF2-40B4-BE49-F238E27FC236}">
                  <a16:creationId xmlns:a16="http://schemas.microsoft.com/office/drawing/2014/main" id="{CC1BA021-EC70-4BA8-AD25-0CE7DCD2ECE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669" y="3521"/>
              <a:ext cx="170" cy="272"/>
              <a:chOff x="2714" y="981"/>
              <a:chExt cx="170" cy="272"/>
            </a:xfrm>
          </p:grpSpPr>
          <p:sp>
            <p:nvSpPr>
              <p:cNvPr id="20385" name="Freeform 4001">
                <a:extLst>
                  <a:ext uri="{FF2B5EF4-FFF2-40B4-BE49-F238E27FC236}">
                    <a16:creationId xmlns:a16="http://schemas.microsoft.com/office/drawing/2014/main" id="{BE37844E-DB0B-4ED3-BFDC-963C74814E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34" y="981"/>
                <a:ext cx="129" cy="34"/>
              </a:xfrm>
              <a:custGeom>
                <a:avLst/>
                <a:gdLst>
                  <a:gd name="T0" fmla="*/ 45 w 363"/>
                  <a:gd name="T1" fmla="*/ 0 h 91"/>
                  <a:gd name="T2" fmla="*/ 0 w 363"/>
                  <a:gd name="T3" fmla="*/ 46 h 91"/>
                  <a:gd name="T4" fmla="*/ 45 w 363"/>
                  <a:gd name="T5" fmla="*/ 91 h 91"/>
                  <a:gd name="T6" fmla="*/ 318 w 363"/>
                  <a:gd name="T7" fmla="*/ 91 h 91"/>
                  <a:gd name="T8" fmla="*/ 363 w 363"/>
                  <a:gd name="T9" fmla="*/ 46 h 91"/>
                  <a:gd name="T10" fmla="*/ 318 w 363"/>
                  <a:gd name="T11" fmla="*/ 0 h 91"/>
                  <a:gd name="T12" fmla="*/ 45 w 363"/>
                  <a:gd name="T13" fmla="*/ 0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63" h="91">
                    <a:moveTo>
                      <a:pt x="45" y="0"/>
                    </a:moveTo>
                    <a:lnTo>
                      <a:pt x="0" y="46"/>
                    </a:lnTo>
                    <a:lnTo>
                      <a:pt x="45" y="91"/>
                    </a:lnTo>
                    <a:lnTo>
                      <a:pt x="318" y="91"/>
                    </a:lnTo>
                    <a:lnTo>
                      <a:pt x="363" y="46"/>
                    </a:lnTo>
                    <a:lnTo>
                      <a:pt x="318" y="0"/>
                    </a:lnTo>
                    <a:lnTo>
                      <a:pt x="45" y="0"/>
                    </a:lnTo>
                    <a:close/>
                  </a:path>
                </a:pathLst>
              </a:custGeom>
              <a:solidFill>
                <a:srgbClr val="666699"/>
              </a:solidFill>
              <a:ln>
                <a:noFill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0386" name="Freeform 4002">
                <a:extLst>
                  <a:ext uri="{FF2B5EF4-FFF2-40B4-BE49-F238E27FC236}">
                    <a16:creationId xmlns:a16="http://schemas.microsoft.com/office/drawing/2014/main" id="{B475FA2D-DB34-49ED-A43A-3A7C9B1C030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34" y="1100"/>
                <a:ext cx="129" cy="34"/>
              </a:xfrm>
              <a:custGeom>
                <a:avLst/>
                <a:gdLst>
                  <a:gd name="T0" fmla="*/ 45 w 363"/>
                  <a:gd name="T1" fmla="*/ 0 h 91"/>
                  <a:gd name="T2" fmla="*/ 0 w 363"/>
                  <a:gd name="T3" fmla="*/ 46 h 91"/>
                  <a:gd name="T4" fmla="*/ 45 w 363"/>
                  <a:gd name="T5" fmla="*/ 91 h 91"/>
                  <a:gd name="T6" fmla="*/ 318 w 363"/>
                  <a:gd name="T7" fmla="*/ 91 h 91"/>
                  <a:gd name="T8" fmla="*/ 363 w 363"/>
                  <a:gd name="T9" fmla="*/ 46 h 91"/>
                  <a:gd name="T10" fmla="*/ 318 w 363"/>
                  <a:gd name="T11" fmla="*/ 0 h 91"/>
                  <a:gd name="T12" fmla="*/ 45 w 363"/>
                  <a:gd name="T13" fmla="*/ 0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63" h="91">
                    <a:moveTo>
                      <a:pt x="45" y="0"/>
                    </a:moveTo>
                    <a:lnTo>
                      <a:pt x="0" y="46"/>
                    </a:lnTo>
                    <a:lnTo>
                      <a:pt x="45" y="91"/>
                    </a:lnTo>
                    <a:lnTo>
                      <a:pt x="318" y="91"/>
                    </a:lnTo>
                    <a:lnTo>
                      <a:pt x="363" y="46"/>
                    </a:lnTo>
                    <a:lnTo>
                      <a:pt x="318" y="0"/>
                    </a:lnTo>
                    <a:lnTo>
                      <a:pt x="45" y="0"/>
                    </a:lnTo>
                    <a:close/>
                  </a:path>
                </a:pathLst>
              </a:custGeom>
              <a:solidFill>
                <a:srgbClr val="666699"/>
              </a:solidFill>
              <a:ln>
                <a:noFill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0387" name="Freeform 4003">
                <a:extLst>
                  <a:ext uri="{FF2B5EF4-FFF2-40B4-BE49-F238E27FC236}">
                    <a16:creationId xmlns:a16="http://schemas.microsoft.com/office/drawing/2014/main" id="{AE80102E-4EC8-4106-B83D-1FD7013256A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34" y="1219"/>
                <a:ext cx="129" cy="34"/>
              </a:xfrm>
              <a:custGeom>
                <a:avLst/>
                <a:gdLst>
                  <a:gd name="T0" fmla="*/ 45 w 363"/>
                  <a:gd name="T1" fmla="*/ 0 h 91"/>
                  <a:gd name="T2" fmla="*/ 0 w 363"/>
                  <a:gd name="T3" fmla="*/ 46 h 91"/>
                  <a:gd name="T4" fmla="*/ 45 w 363"/>
                  <a:gd name="T5" fmla="*/ 91 h 91"/>
                  <a:gd name="T6" fmla="*/ 318 w 363"/>
                  <a:gd name="T7" fmla="*/ 91 h 91"/>
                  <a:gd name="T8" fmla="*/ 363 w 363"/>
                  <a:gd name="T9" fmla="*/ 46 h 91"/>
                  <a:gd name="T10" fmla="*/ 318 w 363"/>
                  <a:gd name="T11" fmla="*/ 0 h 91"/>
                  <a:gd name="T12" fmla="*/ 45 w 363"/>
                  <a:gd name="T13" fmla="*/ 0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63" h="91">
                    <a:moveTo>
                      <a:pt x="45" y="0"/>
                    </a:moveTo>
                    <a:lnTo>
                      <a:pt x="0" y="46"/>
                    </a:lnTo>
                    <a:lnTo>
                      <a:pt x="45" y="91"/>
                    </a:lnTo>
                    <a:lnTo>
                      <a:pt x="318" y="91"/>
                    </a:lnTo>
                    <a:lnTo>
                      <a:pt x="363" y="46"/>
                    </a:lnTo>
                    <a:lnTo>
                      <a:pt x="318" y="0"/>
                    </a:lnTo>
                    <a:lnTo>
                      <a:pt x="45" y="0"/>
                    </a:lnTo>
                    <a:close/>
                  </a:path>
                </a:pathLst>
              </a:custGeom>
              <a:solidFill>
                <a:srgbClr val="666699"/>
              </a:solidFill>
              <a:ln>
                <a:noFill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0388" name="Freeform 4004">
                <a:extLst>
                  <a:ext uri="{FF2B5EF4-FFF2-40B4-BE49-F238E27FC236}">
                    <a16:creationId xmlns:a16="http://schemas.microsoft.com/office/drawing/2014/main" id="{20D76063-3937-43AA-84EB-A0903BC62B9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50" y="1124"/>
                <a:ext cx="34" cy="108"/>
              </a:xfrm>
              <a:custGeom>
                <a:avLst/>
                <a:gdLst>
                  <a:gd name="T0" fmla="*/ 90 w 90"/>
                  <a:gd name="T1" fmla="*/ 272 h 318"/>
                  <a:gd name="T2" fmla="*/ 45 w 90"/>
                  <a:gd name="T3" fmla="*/ 318 h 318"/>
                  <a:gd name="T4" fmla="*/ 0 w 90"/>
                  <a:gd name="T5" fmla="*/ 272 h 318"/>
                  <a:gd name="T6" fmla="*/ 0 w 90"/>
                  <a:gd name="T7" fmla="*/ 46 h 318"/>
                  <a:gd name="T8" fmla="*/ 45 w 90"/>
                  <a:gd name="T9" fmla="*/ 0 h 318"/>
                  <a:gd name="T10" fmla="*/ 90 w 90"/>
                  <a:gd name="T11" fmla="*/ 46 h 318"/>
                  <a:gd name="T12" fmla="*/ 90 w 90"/>
                  <a:gd name="T13" fmla="*/ 272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" h="318">
                    <a:moveTo>
                      <a:pt x="90" y="272"/>
                    </a:moveTo>
                    <a:lnTo>
                      <a:pt x="45" y="318"/>
                    </a:lnTo>
                    <a:lnTo>
                      <a:pt x="0" y="272"/>
                    </a:lnTo>
                    <a:lnTo>
                      <a:pt x="0" y="46"/>
                    </a:lnTo>
                    <a:lnTo>
                      <a:pt x="45" y="0"/>
                    </a:lnTo>
                    <a:lnTo>
                      <a:pt x="90" y="46"/>
                    </a:lnTo>
                    <a:lnTo>
                      <a:pt x="90" y="272"/>
                    </a:lnTo>
                    <a:close/>
                  </a:path>
                </a:pathLst>
              </a:custGeom>
              <a:solidFill>
                <a:srgbClr val="666699"/>
              </a:solidFill>
              <a:ln>
                <a:noFill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0389" name="Freeform 4005">
                <a:extLst>
                  <a:ext uri="{FF2B5EF4-FFF2-40B4-BE49-F238E27FC236}">
                    <a16:creationId xmlns:a16="http://schemas.microsoft.com/office/drawing/2014/main" id="{5AA3F0DC-D45B-4E69-94F2-A3E153AD764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50" y="1002"/>
                <a:ext cx="34" cy="108"/>
              </a:xfrm>
              <a:custGeom>
                <a:avLst/>
                <a:gdLst>
                  <a:gd name="T0" fmla="*/ 90 w 90"/>
                  <a:gd name="T1" fmla="*/ 272 h 318"/>
                  <a:gd name="T2" fmla="*/ 45 w 90"/>
                  <a:gd name="T3" fmla="*/ 318 h 318"/>
                  <a:gd name="T4" fmla="*/ 0 w 90"/>
                  <a:gd name="T5" fmla="*/ 272 h 318"/>
                  <a:gd name="T6" fmla="*/ 0 w 90"/>
                  <a:gd name="T7" fmla="*/ 46 h 318"/>
                  <a:gd name="T8" fmla="*/ 45 w 90"/>
                  <a:gd name="T9" fmla="*/ 0 h 318"/>
                  <a:gd name="T10" fmla="*/ 90 w 90"/>
                  <a:gd name="T11" fmla="*/ 46 h 318"/>
                  <a:gd name="T12" fmla="*/ 90 w 90"/>
                  <a:gd name="T13" fmla="*/ 272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" h="318">
                    <a:moveTo>
                      <a:pt x="90" y="272"/>
                    </a:moveTo>
                    <a:lnTo>
                      <a:pt x="45" y="318"/>
                    </a:lnTo>
                    <a:lnTo>
                      <a:pt x="0" y="272"/>
                    </a:lnTo>
                    <a:lnTo>
                      <a:pt x="0" y="46"/>
                    </a:lnTo>
                    <a:lnTo>
                      <a:pt x="45" y="0"/>
                    </a:lnTo>
                    <a:lnTo>
                      <a:pt x="90" y="46"/>
                    </a:lnTo>
                    <a:lnTo>
                      <a:pt x="90" y="272"/>
                    </a:lnTo>
                    <a:close/>
                  </a:path>
                </a:pathLst>
              </a:custGeom>
              <a:solidFill>
                <a:srgbClr val="666699"/>
              </a:solidFill>
              <a:ln>
                <a:noFill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0390" name="Freeform 4006">
                <a:extLst>
                  <a:ext uri="{FF2B5EF4-FFF2-40B4-BE49-F238E27FC236}">
                    <a16:creationId xmlns:a16="http://schemas.microsoft.com/office/drawing/2014/main" id="{BA401C45-D3BE-4E49-806C-0C5494128D4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14" y="1002"/>
                <a:ext cx="34" cy="108"/>
              </a:xfrm>
              <a:custGeom>
                <a:avLst/>
                <a:gdLst>
                  <a:gd name="T0" fmla="*/ 90 w 90"/>
                  <a:gd name="T1" fmla="*/ 272 h 318"/>
                  <a:gd name="T2" fmla="*/ 45 w 90"/>
                  <a:gd name="T3" fmla="*/ 318 h 318"/>
                  <a:gd name="T4" fmla="*/ 0 w 90"/>
                  <a:gd name="T5" fmla="*/ 272 h 318"/>
                  <a:gd name="T6" fmla="*/ 0 w 90"/>
                  <a:gd name="T7" fmla="*/ 46 h 318"/>
                  <a:gd name="T8" fmla="*/ 45 w 90"/>
                  <a:gd name="T9" fmla="*/ 0 h 318"/>
                  <a:gd name="T10" fmla="*/ 90 w 90"/>
                  <a:gd name="T11" fmla="*/ 46 h 318"/>
                  <a:gd name="T12" fmla="*/ 90 w 90"/>
                  <a:gd name="T13" fmla="*/ 272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" h="318">
                    <a:moveTo>
                      <a:pt x="90" y="272"/>
                    </a:moveTo>
                    <a:lnTo>
                      <a:pt x="45" y="318"/>
                    </a:lnTo>
                    <a:lnTo>
                      <a:pt x="0" y="272"/>
                    </a:lnTo>
                    <a:lnTo>
                      <a:pt x="0" y="46"/>
                    </a:lnTo>
                    <a:lnTo>
                      <a:pt x="45" y="0"/>
                    </a:lnTo>
                    <a:lnTo>
                      <a:pt x="90" y="46"/>
                    </a:lnTo>
                    <a:lnTo>
                      <a:pt x="90" y="272"/>
                    </a:lnTo>
                    <a:close/>
                  </a:path>
                </a:pathLst>
              </a:custGeom>
              <a:solidFill>
                <a:srgbClr val="666699"/>
              </a:solidFill>
              <a:ln>
                <a:noFill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20398" name="Group 4014">
              <a:extLst>
                <a:ext uri="{FF2B5EF4-FFF2-40B4-BE49-F238E27FC236}">
                  <a16:creationId xmlns:a16="http://schemas.microsoft.com/office/drawing/2014/main" id="{6F368A4E-5E81-442F-A980-09BF4853977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874" y="3521"/>
              <a:ext cx="170" cy="272"/>
              <a:chOff x="2919" y="981"/>
              <a:chExt cx="170" cy="272"/>
            </a:xfrm>
          </p:grpSpPr>
          <p:sp>
            <p:nvSpPr>
              <p:cNvPr id="20399" name="Freeform 4015">
                <a:extLst>
                  <a:ext uri="{FF2B5EF4-FFF2-40B4-BE49-F238E27FC236}">
                    <a16:creationId xmlns:a16="http://schemas.microsoft.com/office/drawing/2014/main" id="{36D791B5-8179-4C59-818E-510AD10581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39" y="981"/>
                <a:ext cx="129" cy="34"/>
              </a:xfrm>
              <a:custGeom>
                <a:avLst/>
                <a:gdLst>
                  <a:gd name="T0" fmla="*/ 45 w 363"/>
                  <a:gd name="T1" fmla="*/ 0 h 91"/>
                  <a:gd name="T2" fmla="*/ 0 w 363"/>
                  <a:gd name="T3" fmla="*/ 46 h 91"/>
                  <a:gd name="T4" fmla="*/ 45 w 363"/>
                  <a:gd name="T5" fmla="*/ 91 h 91"/>
                  <a:gd name="T6" fmla="*/ 318 w 363"/>
                  <a:gd name="T7" fmla="*/ 91 h 91"/>
                  <a:gd name="T8" fmla="*/ 363 w 363"/>
                  <a:gd name="T9" fmla="*/ 46 h 91"/>
                  <a:gd name="T10" fmla="*/ 318 w 363"/>
                  <a:gd name="T11" fmla="*/ 0 h 91"/>
                  <a:gd name="T12" fmla="*/ 45 w 363"/>
                  <a:gd name="T13" fmla="*/ 0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63" h="91">
                    <a:moveTo>
                      <a:pt x="45" y="0"/>
                    </a:moveTo>
                    <a:lnTo>
                      <a:pt x="0" y="46"/>
                    </a:lnTo>
                    <a:lnTo>
                      <a:pt x="45" y="91"/>
                    </a:lnTo>
                    <a:lnTo>
                      <a:pt x="318" y="91"/>
                    </a:lnTo>
                    <a:lnTo>
                      <a:pt x="363" y="46"/>
                    </a:lnTo>
                    <a:lnTo>
                      <a:pt x="318" y="0"/>
                    </a:lnTo>
                    <a:lnTo>
                      <a:pt x="45" y="0"/>
                    </a:lnTo>
                    <a:close/>
                  </a:path>
                </a:pathLst>
              </a:custGeom>
              <a:solidFill>
                <a:srgbClr val="666699"/>
              </a:solidFill>
              <a:ln>
                <a:noFill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0400" name="Freeform 4016">
                <a:extLst>
                  <a:ext uri="{FF2B5EF4-FFF2-40B4-BE49-F238E27FC236}">
                    <a16:creationId xmlns:a16="http://schemas.microsoft.com/office/drawing/2014/main" id="{384E928B-EB3F-4754-BFA8-73DEBCDB6DC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39" y="1219"/>
                <a:ext cx="129" cy="34"/>
              </a:xfrm>
              <a:custGeom>
                <a:avLst/>
                <a:gdLst>
                  <a:gd name="T0" fmla="*/ 45 w 363"/>
                  <a:gd name="T1" fmla="*/ 0 h 91"/>
                  <a:gd name="T2" fmla="*/ 0 w 363"/>
                  <a:gd name="T3" fmla="*/ 46 h 91"/>
                  <a:gd name="T4" fmla="*/ 45 w 363"/>
                  <a:gd name="T5" fmla="*/ 91 h 91"/>
                  <a:gd name="T6" fmla="*/ 318 w 363"/>
                  <a:gd name="T7" fmla="*/ 91 h 91"/>
                  <a:gd name="T8" fmla="*/ 363 w 363"/>
                  <a:gd name="T9" fmla="*/ 46 h 91"/>
                  <a:gd name="T10" fmla="*/ 318 w 363"/>
                  <a:gd name="T11" fmla="*/ 0 h 91"/>
                  <a:gd name="T12" fmla="*/ 45 w 363"/>
                  <a:gd name="T13" fmla="*/ 0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63" h="91">
                    <a:moveTo>
                      <a:pt x="45" y="0"/>
                    </a:moveTo>
                    <a:lnTo>
                      <a:pt x="0" y="46"/>
                    </a:lnTo>
                    <a:lnTo>
                      <a:pt x="45" y="91"/>
                    </a:lnTo>
                    <a:lnTo>
                      <a:pt x="318" y="91"/>
                    </a:lnTo>
                    <a:lnTo>
                      <a:pt x="363" y="46"/>
                    </a:lnTo>
                    <a:lnTo>
                      <a:pt x="318" y="0"/>
                    </a:lnTo>
                    <a:lnTo>
                      <a:pt x="45" y="0"/>
                    </a:lnTo>
                    <a:close/>
                  </a:path>
                </a:pathLst>
              </a:custGeom>
              <a:solidFill>
                <a:srgbClr val="666699"/>
              </a:solidFill>
              <a:ln>
                <a:noFill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0401" name="Freeform 4017">
                <a:extLst>
                  <a:ext uri="{FF2B5EF4-FFF2-40B4-BE49-F238E27FC236}">
                    <a16:creationId xmlns:a16="http://schemas.microsoft.com/office/drawing/2014/main" id="{73689905-CD6F-412E-8E99-DFCFBD69907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19" y="1124"/>
                <a:ext cx="34" cy="108"/>
              </a:xfrm>
              <a:custGeom>
                <a:avLst/>
                <a:gdLst>
                  <a:gd name="T0" fmla="*/ 90 w 90"/>
                  <a:gd name="T1" fmla="*/ 272 h 318"/>
                  <a:gd name="T2" fmla="*/ 45 w 90"/>
                  <a:gd name="T3" fmla="*/ 318 h 318"/>
                  <a:gd name="T4" fmla="*/ 0 w 90"/>
                  <a:gd name="T5" fmla="*/ 272 h 318"/>
                  <a:gd name="T6" fmla="*/ 0 w 90"/>
                  <a:gd name="T7" fmla="*/ 46 h 318"/>
                  <a:gd name="T8" fmla="*/ 45 w 90"/>
                  <a:gd name="T9" fmla="*/ 0 h 318"/>
                  <a:gd name="T10" fmla="*/ 90 w 90"/>
                  <a:gd name="T11" fmla="*/ 46 h 318"/>
                  <a:gd name="T12" fmla="*/ 90 w 90"/>
                  <a:gd name="T13" fmla="*/ 272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" h="318">
                    <a:moveTo>
                      <a:pt x="90" y="272"/>
                    </a:moveTo>
                    <a:lnTo>
                      <a:pt x="45" y="318"/>
                    </a:lnTo>
                    <a:lnTo>
                      <a:pt x="0" y="272"/>
                    </a:lnTo>
                    <a:lnTo>
                      <a:pt x="0" y="46"/>
                    </a:lnTo>
                    <a:lnTo>
                      <a:pt x="45" y="0"/>
                    </a:lnTo>
                    <a:lnTo>
                      <a:pt x="90" y="46"/>
                    </a:lnTo>
                    <a:lnTo>
                      <a:pt x="90" y="272"/>
                    </a:lnTo>
                    <a:close/>
                  </a:path>
                </a:pathLst>
              </a:custGeom>
              <a:solidFill>
                <a:srgbClr val="666699"/>
              </a:solidFill>
              <a:ln>
                <a:noFill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0402" name="Freeform 4018">
                <a:extLst>
                  <a:ext uri="{FF2B5EF4-FFF2-40B4-BE49-F238E27FC236}">
                    <a16:creationId xmlns:a16="http://schemas.microsoft.com/office/drawing/2014/main" id="{AB63B26A-9078-4899-B62D-A25F8998CE5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55" y="1124"/>
                <a:ext cx="34" cy="108"/>
              </a:xfrm>
              <a:custGeom>
                <a:avLst/>
                <a:gdLst>
                  <a:gd name="T0" fmla="*/ 90 w 90"/>
                  <a:gd name="T1" fmla="*/ 272 h 318"/>
                  <a:gd name="T2" fmla="*/ 45 w 90"/>
                  <a:gd name="T3" fmla="*/ 318 h 318"/>
                  <a:gd name="T4" fmla="*/ 0 w 90"/>
                  <a:gd name="T5" fmla="*/ 272 h 318"/>
                  <a:gd name="T6" fmla="*/ 0 w 90"/>
                  <a:gd name="T7" fmla="*/ 46 h 318"/>
                  <a:gd name="T8" fmla="*/ 45 w 90"/>
                  <a:gd name="T9" fmla="*/ 0 h 318"/>
                  <a:gd name="T10" fmla="*/ 90 w 90"/>
                  <a:gd name="T11" fmla="*/ 46 h 318"/>
                  <a:gd name="T12" fmla="*/ 90 w 90"/>
                  <a:gd name="T13" fmla="*/ 272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" h="318">
                    <a:moveTo>
                      <a:pt x="90" y="272"/>
                    </a:moveTo>
                    <a:lnTo>
                      <a:pt x="45" y="318"/>
                    </a:lnTo>
                    <a:lnTo>
                      <a:pt x="0" y="272"/>
                    </a:lnTo>
                    <a:lnTo>
                      <a:pt x="0" y="46"/>
                    </a:lnTo>
                    <a:lnTo>
                      <a:pt x="45" y="0"/>
                    </a:lnTo>
                    <a:lnTo>
                      <a:pt x="90" y="46"/>
                    </a:lnTo>
                    <a:lnTo>
                      <a:pt x="90" y="272"/>
                    </a:lnTo>
                    <a:close/>
                  </a:path>
                </a:pathLst>
              </a:custGeom>
              <a:solidFill>
                <a:srgbClr val="666699"/>
              </a:solidFill>
              <a:ln>
                <a:noFill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0403" name="Freeform 4019">
                <a:extLst>
                  <a:ext uri="{FF2B5EF4-FFF2-40B4-BE49-F238E27FC236}">
                    <a16:creationId xmlns:a16="http://schemas.microsoft.com/office/drawing/2014/main" id="{0F0B1992-BF44-4E23-A185-49BFAFBBED7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55" y="1002"/>
                <a:ext cx="34" cy="108"/>
              </a:xfrm>
              <a:custGeom>
                <a:avLst/>
                <a:gdLst>
                  <a:gd name="T0" fmla="*/ 90 w 90"/>
                  <a:gd name="T1" fmla="*/ 272 h 318"/>
                  <a:gd name="T2" fmla="*/ 45 w 90"/>
                  <a:gd name="T3" fmla="*/ 318 h 318"/>
                  <a:gd name="T4" fmla="*/ 0 w 90"/>
                  <a:gd name="T5" fmla="*/ 272 h 318"/>
                  <a:gd name="T6" fmla="*/ 0 w 90"/>
                  <a:gd name="T7" fmla="*/ 46 h 318"/>
                  <a:gd name="T8" fmla="*/ 45 w 90"/>
                  <a:gd name="T9" fmla="*/ 0 h 318"/>
                  <a:gd name="T10" fmla="*/ 90 w 90"/>
                  <a:gd name="T11" fmla="*/ 46 h 318"/>
                  <a:gd name="T12" fmla="*/ 90 w 90"/>
                  <a:gd name="T13" fmla="*/ 272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" h="318">
                    <a:moveTo>
                      <a:pt x="90" y="272"/>
                    </a:moveTo>
                    <a:lnTo>
                      <a:pt x="45" y="318"/>
                    </a:lnTo>
                    <a:lnTo>
                      <a:pt x="0" y="272"/>
                    </a:lnTo>
                    <a:lnTo>
                      <a:pt x="0" y="46"/>
                    </a:lnTo>
                    <a:lnTo>
                      <a:pt x="45" y="0"/>
                    </a:lnTo>
                    <a:lnTo>
                      <a:pt x="90" y="46"/>
                    </a:lnTo>
                    <a:lnTo>
                      <a:pt x="90" y="272"/>
                    </a:lnTo>
                    <a:close/>
                  </a:path>
                </a:pathLst>
              </a:custGeom>
              <a:solidFill>
                <a:srgbClr val="666699"/>
              </a:solidFill>
              <a:ln>
                <a:noFill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0404" name="Freeform 4020">
                <a:extLst>
                  <a:ext uri="{FF2B5EF4-FFF2-40B4-BE49-F238E27FC236}">
                    <a16:creationId xmlns:a16="http://schemas.microsoft.com/office/drawing/2014/main" id="{7752E614-1237-4ECF-8266-F65798A9B57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19" y="1002"/>
                <a:ext cx="34" cy="108"/>
              </a:xfrm>
              <a:custGeom>
                <a:avLst/>
                <a:gdLst>
                  <a:gd name="T0" fmla="*/ 90 w 90"/>
                  <a:gd name="T1" fmla="*/ 272 h 318"/>
                  <a:gd name="T2" fmla="*/ 45 w 90"/>
                  <a:gd name="T3" fmla="*/ 318 h 318"/>
                  <a:gd name="T4" fmla="*/ 0 w 90"/>
                  <a:gd name="T5" fmla="*/ 272 h 318"/>
                  <a:gd name="T6" fmla="*/ 0 w 90"/>
                  <a:gd name="T7" fmla="*/ 46 h 318"/>
                  <a:gd name="T8" fmla="*/ 45 w 90"/>
                  <a:gd name="T9" fmla="*/ 0 h 318"/>
                  <a:gd name="T10" fmla="*/ 90 w 90"/>
                  <a:gd name="T11" fmla="*/ 46 h 318"/>
                  <a:gd name="T12" fmla="*/ 90 w 90"/>
                  <a:gd name="T13" fmla="*/ 272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" h="318">
                    <a:moveTo>
                      <a:pt x="90" y="272"/>
                    </a:moveTo>
                    <a:lnTo>
                      <a:pt x="45" y="318"/>
                    </a:lnTo>
                    <a:lnTo>
                      <a:pt x="0" y="272"/>
                    </a:lnTo>
                    <a:lnTo>
                      <a:pt x="0" y="46"/>
                    </a:lnTo>
                    <a:lnTo>
                      <a:pt x="45" y="0"/>
                    </a:lnTo>
                    <a:lnTo>
                      <a:pt x="90" y="46"/>
                    </a:lnTo>
                    <a:lnTo>
                      <a:pt x="90" y="272"/>
                    </a:lnTo>
                    <a:close/>
                  </a:path>
                </a:pathLst>
              </a:custGeom>
              <a:solidFill>
                <a:srgbClr val="666699"/>
              </a:solidFill>
              <a:ln>
                <a:noFill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</p:grpSp>
      <p:grpSp>
        <p:nvGrpSpPr>
          <p:cNvPr id="20413" name="Group 4029">
            <a:extLst>
              <a:ext uri="{FF2B5EF4-FFF2-40B4-BE49-F238E27FC236}">
                <a16:creationId xmlns:a16="http://schemas.microsoft.com/office/drawing/2014/main" id="{07CD95FB-0DE1-46C6-819D-3FB28B7283F3}"/>
              </a:ext>
            </a:extLst>
          </p:cNvPr>
          <p:cNvGrpSpPr>
            <a:grpSpLocks/>
          </p:cNvGrpSpPr>
          <p:nvPr/>
        </p:nvGrpSpPr>
        <p:grpSpPr bwMode="auto">
          <a:xfrm>
            <a:off x="6132513" y="5589588"/>
            <a:ext cx="2740025" cy="431800"/>
            <a:chOff x="3863" y="3521"/>
            <a:chExt cx="1726" cy="272"/>
          </a:xfrm>
        </p:grpSpPr>
        <p:grpSp>
          <p:nvGrpSpPr>
            <p:cNvPr id="20297" name="Group 3913">
              <a:extLst>
                <a:ext uri="{FF2B5EF4-FFF2-40B4-BE49-F238E27FC236}">
                  <a16:creationId xmlns:a16="http://schemas.microsoft.com/office/drawing/2014/main" id="{5D1CEDFF-C354-49D4-8388-D38C3F8C33B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863" y="3542"/>
              <a:ext cx="93" cy="230"/>
              <a:chOff x="3908" y="1002"/>
              <a:chExt cx="93" cy="230"/>
            </a:xfrm>
          </p:grpSpPr>
          <p:sp>
            <p:nvSpPr>
              <p:cNvPr id="20298" name="Freeform 3914">
                <a:extLst>
                  <a:ext uri="{FF2B5EF4-FFF2-40B4-BE49-F238E27FC236}">
                    <a16:creationId xmlns:a16="http://schemas.microsoft.com/office/drawing/2014/main" id="{E86688E0-418E-4C7F-9A01-C8592E73E41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08" y="1124"/>
                <a:ext cx="59" cy="108"/>
              </a:xfrm>
              <a:custGeom>
                <a:avLst/>
                <a:gdLst>
                  <a:gd name="T0" fmla="*/ 0 w 226"/>
                  <a:gd name="T1" fmla="*/ 363 h 408"/>
                  <a:gd name="T2" fmla="*/ 45 w 226"/>
                  <a:gd name="T3" fmla="*/ 408 h 408"/>
                  <a:gd name="T4" fmla="*/ 136 w 226"/>
                  <a:gd name="T5" fmla="*/ 363 h 408"/>
                  <a:gd name="T6" fmla="*/ 226 w 226"/>
                  <a:gd name="T7" fmla="*/ 46 h 408"/>
                  <a:gd name="T8" fmla="*/ 181 w 226"/>
                  <a:gd name="T9" fmla="*/ 0 h 408"/>
                  <a:gd name="T10" fmla="*/ 90 w 226"/>
                  <a:gd name="T11" fmla="*/ 46 h 408"/>
                  <a:gd name="T12" fmla="*/ 0 w 226"/>
                  <a:gd name="T13" fmla="*/ 363 h 4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26" h="408">
                    <a:moveTo>
                      <a:pt x="0" y="363"/>
                    </a:moveTo>
                    <a:lnTo>
                      <a:pt x="45" y="408"/>
                    </a:lnTo>
                    <a:lnTo>
                      <a:pt x="136" y="363"/>
                    </a:lnTo>
                    <a:lnTo>
                      <a:pt x="226" y="46"/>
                    </a:lnTo>
                    <a:lnTo>
                      <a:pt x="181" y="0"/>
                    </a:lnTo>
                    <a:lnTo>
                      <a:pt x="90" y="46"/>
                    </a:lnTo>
                    <a:lnTo>
                      <a:pt x="0" y="363"/>
                    </a:lnTo>
                    <a:close/>
                  </a:path>
                </a:pathLst>
              </a:custGeom>
              <a:solidFill>
                <a:srgbClr val="666699"/>
              </a:solidFill>
              <a:ln>
                <a:noFill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0299" name="Freeform 3915">
                <a:extLst>
                  <a:ext uri="{FF2B5EF4-FFF2-40B4-BE49-F238E27FC236}">
                    <a16:creationId xmlns:a16="http://schemas.microsoft.com/office/drawing/2014/main" id="{D32062E5-9392-46F8-92F2-262CBE3C175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44" y="1002"/>
                <a:ext cx="57" cy="108"/>
              </a:xfrm>
              <a:custGeom>
                <a:avLst/>
                <a:gdLst>
                  <a:gd name="T0" fmla="*/ 0 w 226"/>
                  <a:gd name="T1" fmla="*/ 363 h 408"/>
                  <a:gd name="T2" fmla="*/ 45 w 226"/>
                  <a:gd name="T3" fmla="*/ 408 h 408"/>
                  <a:gd name="T4" fmla="*/ 136 w 226"/>
                  <a:gd name="T5" fmla="*/ 363 h 408"/>
                  <a:gd name="T6" fmla="*/ 226 w 226"/>
                  <a:gd name="T7" fmla="*/ 46 h 408"/>
                  <a:gd name="T8" fmla="*/ 181 w 226"/>
                  <a:gd name="T9" fmla="*/ 0 h 408"/>
                  <a:gd name="T10" fmla="*/ 90 w 226"/>
                  <a:gd name="T11" fmla="*/ 46 h 408"/>
                  <a:gd name="T12" fmla="*/ 0 w 226"/>
                  <a:gd name="T13" fmla="*/ 363 h 4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26" h="408">
                    <a:moveTo>
                      <a:pt x="0" y="363"/>
                    </a:moveTo>
                    <a:lnTo>
                      <a:pt x="45" y="408"/>
                    </a:lnTo>
                    <a:lnTo>
                      <a:pt x="136" y="363"/>
                    </a:lnTo>
                    <a:lnTo>
                      <a:pt x="226" y="46"/>
                    </a:lnTo>
                    <a:lnTo>
                      <a:pt x="181" y="0"/>
                    </a:lnTo>
                    <a:lnTo>
                      <a:pt x="90" y="46"/>
                    </a:lnTo>
                    <a:lnTo>
                      <a:pt x="0" y="363"/>
                    </a:lnTo>
                    <a:close/>
                  </a:path>
                </a:pathLst>
              </a:custGeom>
              <a:solidFill>
                <a:srgbClr val="666699"/>
              </a:solidFill>
              <a:ln>
                <a:noFill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20306" name="Group 3922">
              <a:extLst>
                <a:ext uri="{FF2B5EF4-FFF2-40B4-BE49-F238E27FC236}">
                  <a16:creationId xmlns:a16="http://schemas.microsoft.com/office/drawing/2014/main" id="{94F0EC53-68E3-487D-8135-BF10AA9DB7C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937" y="3521"/>
              <a:ext cx="201" cy="272"/>
              <a:chOff x="3982" y="981"/>
              <a:chExt cx="201" cy="272"/>
            </a:xfrm>
          </p:grpSpPr>
          <p:sp>
            <p:nvSpPr>
              <p:cNvPr id="20307" name="Freeform 3923">
                <a:extLst>
                  <a:ext uri="{FF2B5EF4-FFF2-40B4-BE49-F238E27FC236}">
                    <a16:creationId xmlns:a16="http://schemas.microsoft.com/office/drawing/2014/main" id="{236B9D3E-CC82-45C6-A2ED-DC5F3647AA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82" y="1124"/>
                <a:ext cx="58" cy="108"/>
              </a:xfrm>
              <a:custGeom>
                <a:avLst/>
                <a:gdLst>
                  <a:gd name="T0" fmla="*/ 0 w 226"/>
                  <a:gd name="T1" fmla="*/ 363 h 408"/>
                  <a:gd name="T2" fmla="*/ 45 w 226"/>
                  <a:gd name="T3" fmla="*/ 408 h 408"/>
                  <a:gd name="T4" fmla="*/ 136 w 226"/>
                  <a:gd name="T5" fmla="*/ 363 h 408"/>
                  <a:gd name="T6" fmla="*/ 226 w 226"/>
                  <a:gd name="T7" fmla="*/ 46 h 408"/>
                  <a:gd name="T8" fmla="*/ 181 w 226"/>
                  <a:gd name="T9" fmla="*/ 0 h 408"/>
                  <a:gd name="T10" fmla="*/ 90 w 226"/>
                  <a:gd name="T11" fmla="*/ 46 h 408"/>
                  <a:gd name="T12" fmla="*/ 0 w 226"/>
                  <a:gd name="T13" fmla="*/ 363 h 4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26" h="408">
                    <a:moveTo>
                      <a:pt x="0" y="363"/>
                    </a:moveTo>
                    <a:lnTo>
                      <a:pt x="45" y="408"/>
                    </a:lnTo>
                    <a:lnTo>
                      <a:pt x="136" y="363"/>
                    </a:lnTo>
                    <a:lnTo>
                      <a:pt x="226" y="46"/>
                    </a:lnTo>
                    <a:lnTo>
                      <a:pt x="181" y="0"/>
                    </a:lnTo>
                    <a:lnTo>
                      <a:pt x="90" y="46"/>
                    </a:lnTo>
                    <a:lnTo>
                      <a:pt x="0" y="363"/>
                    </a:lnTo>
                    <a:close/>
                  </a:path>
                </a:pathLst>
              </a:custGeom>
              <a:solidFill>
                <a:srgbClr val="666699"/>
              </a:solidFill>
              <a:ln>
                <a:noFill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0308" name="Freeform 3924">
                <a:extLst>
                  <a:ext uri="{FF2B5EF4-FFF2-40B4-BE49-F238E27FC236}">
                    <a16:creationId xmlns:a16="http://schemas.microsoft.com/office/drawing/2014/main" id="{68BCBC52-039F-4A39-91E2-524F30A936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26" y="1002"/>
                <a:ext cx="57" cy="108"/>
              </a:xfrm>
              <a:custGeom>
                <a:avLst/>
                <a:gdLst>
                  <a:gd name="T0" fmla="*/ 0 w 226"/>
                  <a:gd name="T1" fmla="*/ 363 h 408"/>
                  <a:gd name="T2" fmla="*/ 45 w 226"/>
                  <a:gd name="T3" fmla="*/ 408 h 408"/>
                  <a:gd name="T4" fmla="*/ 136 w 226"/>
                  <a:gd name="T5" fmla="*/ 363 h 408"/>
                  <a:gd name="T6" fmla="*/ 226 w 226"/>
                  <a:gd name="T7" fmla="*/ 46 h 408"/>
                  <a:gd name="T8" fmla="*/ 181 w 226"/>
                  <a:gd name="T9" fmla="*/ 0 h 408"/>
                  <a:gd name="T10" fmla="*/ 90 w 226"/>
                  <a:gd name="T11" fmla="*/ 46 h 408"/>
                  <a:gd name="T12" fmla="*/ 0 w 226"/>
                  <a:gd name="T13" fmla="*/ 363 h 4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26" h="408">
                    <a:moveTo>
                      <a:pt x="0" y="363"/>
                    </a:moveTo>
                    <a:lnTo>
                      <a:pt x="45" y="408"/>
                    </a:lnTo>
                    <a:lnTo>
                      <a:pt x="136" y="363"/>
                    </a:lnTo>
                    <a:lnTo>
                      <a:pt x="226" y="46"/>
                    </a:lnTo>
                    <a:lnTo>
                      <a:pt x="181" y="0"/>
                    </a:lnTo>
                    <a:lnTo>
                      <a:pt x="90" y="46"/>
                    </a:lnTo>
                    <a:lnTo>
                      <a:pt x="0" y="363"/>
                    </a:lnTo>
                    <a:close/>
                  </a:path>
                </a:pathLst>
              </a:custGeom>
              <a:solidFill>
                <a:srgbClr val="666699"/>
              </a:solidFill>
              <a:ln>
                <a:noFill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0309" name="Freeform 3925">
                <a:extLst>
                  <a:ext uri="{FF2B5EF4-FFF2-40B4-BE49-F238E27FC236}">
                    <a16:creationId xmlns:a16="http://schemas.microsoft.com/office/drawing/2014/main" id="{51053F97-7BED-4B74-9CA7-387C621E1B3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33" y="1103"/>
                <a:ext cx="100" cy="28"/>
              </a:xfrm>
              <a:custGeom>
                <a:avLst/>
                <a:gdLst>
                  <a:gd name="T0" fmla="*/ 91 w 363"/>
                  <a:gd name="T1" fmla="*/ 0 h 91"/>
                  <a:gd name="T2" fmla="*/ 0 w 363"/>
                  <a:gd name="T3" fmla="*/ 45 h 91"/>
                  <a:gd name="T4" fmla="*/ 45 w 363"/>
                  <a:gd name="T5" fmla="*/ 91 h 91"/>
                  <a:gd name="T6" fmla="*/ 272 w 363"/>
                  <a:gd name="T7" fmla="*/ 91 h 91"/>
                  <a:gd name="T8" fmla="*/ 363 w 363"/>
                  <a:gd name="T9" fmla="*/ 45 h 91"/>
                  <a:gd name="T10" fmla="*/ 318 w 363"/>
                  <a:gd name="T11" fmla="*/ 0 h 91"/>
                  <a:gd name="T12" fmla="*/ 91 w 363"/>
                  <a:gd name="T13" fmla="*/ 0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63" h="91">
                    <a:moveTo>
                      <a:pt x="91" y="0"/>
                    </a:moveTo>
                    <a:lnTo>
                      <a:pt x="0" y="45"/>
                    </a:lnTo>
                    <a:lnTo>
                      <a:pt x="45" y="91"/>
                    </a:lnTo>
                    <a:lnTo>
                      <a:pt x="272" y="91"/>
                    </a:lnTo>
                    <a:lnTo>
                      <a:pt x="363" y="45"/>
                    </a:lnTo>
                    <a:lnTo>
                      <a:pt x="318" y="0"/>
                    </a:lnTo>
                    <a:lnTo>
                      <a:pt x="91" y="0"/>
                    </a:lnTo>
                    <a:close/>
                  </a:path>
                </a:pathLst>
              </a:custGeom>
              <a:solidFill>
                <a:srgbClr val="666699"/>
              </a:solidFill>
              <a:ln>
                <a:noFill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0310" name="Freeform 3926">
                <a:extLst>
                  <a:ext uri="{FF2B5EF4-FFF2-40B4-BE49-F238E27FC236}">
                    <a16:creationId xmlns:a16="http://schemas.microsoft.com/office/drawing/2014/main" id="{C2B3E7C8-B468-4F58-A924-B85825281FA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93" y="1226"/>
                <a:ext cx="99" cy="27"/>
              </a:xfrm>
              <a:custGeom>
                <a:avLst/>
                <a:gdLst>
                  <a:gd name="T0" fmla="*/ 91 w 363"/>
                  <a:gd name="T1" fmla="*/ 0 h 91"/>
                  <a:gd name="T2" fmla="*/ 0 w 363"/>
                  <a:gd name="T3" fmla="*/ 45 h 91"/>
                  <a:gd name="T4" fmla="*/ 45 w 363"/>
                  <a:gd name="T5" fmla="*/ 91 h 91"/>
                  <a:gd name="T6" fmla="*/ 272 w 363"/>
                  <a:gd name="T7" fmla="*/ 91 h 91"/>
                  <a:gd name="T8" fmla="*/ 363 w 363"/>
                  <a:gd name="T9" fmla="*/ 45 h 91"/>
                  <a:gd name="T10" fmla="*/ 318 w 363"/>
                  <a:gd name="T11" fmla="*/ 0 h 91"/>
                  <a:gd name="T12" fmla="*/ 91 w 363"/>
                  <a:gd name="T13" fmla="*/ 0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63" h="91">
                    <a:moveTo>
                      <a:pt x="91" y="0"/>
                    </a:moveTo>
                    <a:lnTo>
                      <a:pt x="0" y="45"/>
                    </a:lnTo>
                    <a:lnTo>
                      <a:pt x="45" y="91"/>
                    </a:lnTo>
                    <a:lnTo>
                      <a:pt x="272" y="91"/>
                    </a:lnTo>
                    <a:lnTo>
                      <a:pt x="363" y="45"/>
                    </a:lnTo>
                    <a:lnTo>
                      <a:pt x="318" y="0"/>
                    </a:lnTo>
                    <a:lnTo>
                      <a:pt x="91" y="0"/>
                    </a:lnTo>
                    <a:close/>
                  </a:path>
                </a:pathLst>
              </a:custGeom>
              <a:solidFill>
                <a:srgbClr val="666699"/>
              </a:solidFill>
              <a:ln>
                <a:noFill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0311" name="Freeform 3927">
                <a:extLst>
                  <a:ext uri="{FF2B5EF4-FFF2-40B4-BE49-F238E27FC236}">
                    <a16:creationId xmlns:a16="http://schemas.microsoft.com/office/drawing/2014/main" id="{745168B8-B215-4A02-8CF1-B86F90E50BD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74" y="981"/>
                <a:ext cx="100" cy="27"/>
              </a:xfrm>
              <a:custGeom>
                <a:avLst/>
                <a:gdLst>
                  <a:gd name="T0" fmla="*/ 91 w 363"/>
                  <a:gd name="T1" fmla="*/ 0 h 91"/>
                  <a:gd name="T2" fmla="*/ 0 w 363"/>
                  <a:gd name="T3" fmla="*/ 45 h 91"/>
                  <a:gd name="T4" fmla="*/ 45 w 363"/>
                  <a:gd name="T5" fmla="*/ 91 h 91"/>
                  <a:gd name="T6" fmla="*/ 272 w 363"/>
                  <a:gd name="T7" fmla="*/ 91 h 91"/>
                  <a:gd name="T8" fmla="*/ 363 w 363"/>
                  <a:gd name="T9" fmla="*/ 45 h 91"/>
                  <a:gd name="T10" fmla="*/ 318 w 363"/>
                  <a:gd name="T11" fmla="*/ 0 h 91"/>
                  <a:gd name="T12" fmla="*/ 91 w 363"/>
                  <a:gd name="T13" fmla="*/ 0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63" h="91">
                    <a:moveTo>
                      <a:pt x="91" y="0"/>
                    </a:moveTo>
                    <a:lnTo>
                      <a:pt x="0" y="45"/>
                    </a:lnTo>
                    <a:lnTo>
                      <a:pt x="45" y="91"/>
                    </a:lnTo>
                    <a:lnTo>
                      <a:pt x="272" y="91"/>
                    </a:lnTo>
                    <a:lnTo>
                      <a:pt x="363" y="45"/>
                    </a:lnTo>
                    <a:lnTo>
                      <a:pt x="318" y="0"/>
                    </a:lnTo>
                    <a:lnTo>
                      <a:pt x="91" y="0"/>
                    </a:lnTo>
                    <a:close/>
                  </a:path>
                </a:pathLst>
              </a:custGeom>
              <a:solidFill>
                <a:srgbClr val="666699"/>
              </a:solidFill>
              <a:ln>
                <a:noFill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20318" name="Group 3934">
              <a:extLst>
                <a:ext uri="{FF2B5EF4-FFF2-40B4-BE49-F238E27FC236}">
                  <a16:creationId xmlns:a16="http://schemas.microsoft.com/office/drawing/2014/main" id="{CC886AD3-F264-489F-9F91-920868A8912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129" y="3521"/>
              <a:ext cx="190" cy="272"/>
              <a:chOff x="4174" y="981"/>
              <a:chExt cx="190" cy="272"/>
            </a:xfrm>
          </p:grpSpPr>
          <p:sp>
            <p:nvSpPr>
              <p:cNvPr id="20319" name="Freeform 3935">
                <a:extLst>
                  <a:ext uri="{FF2B5EF4-FFF2-40B4-BE49-F238E27FC236}">
                    <a16:creationId xmlns:a16="http://schemas.microsoft.com/office/drawing/2014/main" id="{A7E16365-9742-4451-8BBF-B8AE15B3DCD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71" y="1124"/>
                <a:ext cx="59" cy="108"/>
              </a:xfrm>
              <a:custGeom>
                <a:avLst/>
                <a:gdLst>
                  <a:gd name="T0" fmla="*/ 0 w 226"/>
                  <a:gd name="T1" fmla="*/ 363 h 408"/>
                  <a:gd name="T2" fmla="*/ 45 w 226"/>
                  <a:gd name="T3" fmla="*/ 408 h 408"/>
                  <a:gd name="T4" fmla="*/ 136 w 226"/>
                  <a:gd name="T5" fmla="*/ 363 h 408"/>
                  <a:gd name="T6" fmla="*/ 226 w 226"/>
                  <a:gd name="T7" fmla="*/ 46 h 408"/>
                  <a:gd name="T8" fmla="*/ 181 w 226"/>
                  <a:gd name="T9" fmla="*/ 0 h 408"/>
                  <a:gd name="T10" fmla="*/ 90 w 226"/>
                  <a:gd name="T11" fmla="*/ 46 h 408"/>
                  <a:gd name="T12" fmla="*/ 0 w 226"/>
                  <a:gd name="T13" fmla="*/ 363 h 4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26" h="408">
                    <a:moveTo>
                      <a:pt x="0" y="363"/>
                    </a:moveTo>
                    <a:lnTo>
                      <a:pt x="45" y="408"/>
                    </a:lnTo>
                    <a:lnTo>
                      <a:pt x="136" y="363"/>
                    </a:lnTo>
                    <a:lnTo>
                      <a:pt x="226" y="46"/>
                    </a:lnTo>
                    <a:lnTo>
                      <a:pt x="181" y="0"/>
                    </a:lnTo>
                    <a:lnTo>
                      <a:pt x="90" y="46"/>
                    </a:lnTo>
                    <a:lnTo>
                      <a:pt x="0" y="363"/>
                    </a:lnTo>
                    <a:close/>
                  </a:path>
                </a:pathLst>
              </a:custGeom>
              <a:solidFill>
                <a:srgbClr val="666699"/>
              </a:solidFill>
              <a:ln>
                <a:noFill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0320" name="Freeform 3936">
                <a:extLst>
                  <a:ext uri="{FF2B5EF4-FFF2-40B4-BE49-F238E27FC236}">
                    <a16:creationId xmlns:a16="http://schemas.microsoft.com/office/drawing/2014/main" id="{3BF8DFFF-66AB-49CB-80B3-DA07D0F2A41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07" y="1002"/>
                <a:ext cx="57" cy="108"/>
              </a:xfrm>
              <a:custGeom>
                <a:avLst/>
                <a:gdLst>
                  <a:gd name="T0" fmla="*/ 0 w 226"/>
                  <a:gd name="T1" fmla="*/ 363 h 408"/>
                  <a:gd name="T2" fmla="*/ 45 w 226"/>
                  <a:gd name="T3" fmla="*/ 408 h 408"/>
                  <a:gd name="T4" fmla="*/ 136 w 226"/>
                  <a:gd name="T5" fmla="*/ 363 h 408"/>
                  <a:gd name="T6" fmla="*/ 226 w 226"/>
                  <a:gd name="T7" fmla="*/ 46 h 408"/>
                  <a:gd name="T8" fmla="*/ 181 w 226"/>
                  <a:gd name="T9" fmla="*/ 0 h 408"/>
                  <a:gd name="T10" fmla="*/ 90 w 226"/>
                  <a:gd name="T11" fmla="*/ 46 h 408"/>
                  <a:gd name="T12" fmla="*/ 0 w 226"/>
                  <a:gd name="T13" fmla="*/ 363 h 4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26" h="408">
                    <a:moveTo>
                      <a:pt x="0" y="363"/>
                    </a:moveTo>
                    <a:lnTo>
                      <a:pt x="45" y="408"/>
                    </a:lnTo>
                    <a:lnTo>
                      <a:pt x="136" y="363"/>
                    </a:lnTo>
                    <a:lnTo>
                      <a:pt x="226" y="46"/>
                    </a:lnTo>
                    <a:lnTo>
                      <a:pt x="181" y="0"/>
                    </a:lnTo>
                    <a:lnTo>
                      <a:pt x="90" y="46"/>
                    </a:lnTo>
                    <a:lnTo>
                      <a:pt x="0" y="363"/>
                    </a:lnTo>
                    <a:close/>
                  </a:path>
                </a:pathLst>
              </a:custGeom>
              <a:solidFill>
                <a:srgbClr val="666699"/>
              </a:solidFill>
              <a:ln>
                <a:noFill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0321" name="Freeform 3937">
                <a:extLst>
                  <a:ext uri="{FF2B5EF4-FFF2-40B4-BE49-F238E27FC236}">
                    <a16:creationId xmlns:a16="http://schemas.microsoft.com/office/drawing/2014/main" id="{55C0FCBF-155B-48AE-8712-CCDF3A60743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14" y="1103"/>
                <a:ext cx="100" cy="28"/>
              </a:xfrm>
              <a:custGeom>
                <a:avLst/>
                <a:gdLst>
                  <a:gd name="T0" fmla="*/ 91 w 363"/>
                  <a:gd name="T1" fmla="*/ 0 h 91"/>
                  <a:gd name="T2" fmla="*/ 0 w 363"/>
                  <a:gd name="T3" fmla="*/ 45 h 91"/>
                  <a:gd name="T4" fmla="*/ 45 w 363"/>
                  <a:gd name="T5" fmla="*/ 91 h 91"/>
                  <a:gd name="T6" fmla="*/ 272 w 363"/>
                  <a:gd name="T7" fmla="*/ 91 h 91"/>
                  <a:gd name="T8" fmla="*/ 363 w 363"/>
                  <a:gd name="T9" fmla="*/ 45 h 91"/>
                  <a:gd name="T10" fmla="*/ 318 w 363"/>
                  <a:gd name="T11" fmla="*/ 0 h 91"/>
                  <a:gd name="T12" fmla="*/ 91 w 363"/>
                  <a:gd name="T13" fmla="*/ 0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63" h="91">
                    <a:moveTo>
                      <a:pt x="91" y="0"/>
                    </a:moveTo>
                    <a:lnTo>
                      <a:pt x="0" y="45"/>
                    </a:lnTo>
                    <a:lnTo>
                      <a:pt x="45" y="91"/>
                    </a:lnTo>
                    <a:lnTo>
                      <a:pt x="272" y="91"/>
                    </a:lnTo>
                    <a:lnTo>
                      <a:pt x="363" y="45"/>
                    </a:lnTo>
                    <a:lnTo>
                      <a:pt x="318" y="0"/>
                    </a:lnTo>
                    <a:lnTo>
                      <a:pt x="91" y="0"/>
                    </a:lnTo>
                    <a:close/>
                  </a:path>
                </a:pathLst>
              </a:custGeom>
              <a:solidFill>
                <a:srgbClr val="666699"/>
              </a:solidFill>
              <a:ln>
                <a:noFill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0322" name="Freeform 3938">
                <a:extLst>
                  <a:ext uri="{FF2B5EF4-FFF2-40B4-BE49-F238E27FC236}">
                    <a16:creationId xmlns:a16="http://schemas.microsoft.com/office/drawing/2014/main" id="{C46864E6-EAD6-4B94-BE67-2FD2C5B67EB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74" y="1226"/>
                <a:ext cx="99" cy="27"/>
              </a:xfrm>
              <a:custGeom>
                <a:avLst/>
                <a:gdLst>
                  <a:gd name="T0" fmla="*/ 91 w 363"/>
                  <a:gd name="T1" fmla="*/ 0 h 91"/>
                  <a:gd name="T2" fmla="*/ 0 w 363"/>
                  <a:gd name="T3" fmla="*/ 45 h 91"/>
                  <a:gd name="T4" fmla="*/ 45 w 363"/>
                  <a:gd name="T5" fmla="*/ 91 h 91"/>
                  <a:gd name="T6" fmla="*/ 272 w 363"/>
                  <a:gd name="T7" fmla="*/ 91 h 91"/>
                  <a:gd name="T8" fmla="*/ 363 w 363"/>
                  <a:gd name="T9" fmla="*/ 45 h 91"/>
                  <a:gd name="T10" fmla="*/ 318 w 363"/>
                  <a:gd name="T11" fmla="*/ 0 h 91"/>
                  <a:gd name="T12" fmla="*/ 91 w 363"/>
                  <a:gd name="T13" fmla="*/ 0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63" h="91">
                    <a:moveTo>
                      <a:pt x="91" y="0"/>
                    </a:moveTo>
                    <a:lnTo>
                      <a:pt x="0" y="45"/>
                    </a:lnTo>
                    <a:lnTo>
                      <a:pt x="45" y="91"/>
                    </a:lnTo>
                    <a:lnTo>
                      <a:pt x="272" y="91"/>
                    </a:lnTo>
                    <a:lnTo>
                      <a:pt x="363" y="45"/>
                    </a:lnTo>
                    <a:lnTo>
                      <a:pt x="318" y="0"/>
                    </a:lnTo>
                    <a:lnTo>
                      <a:pt x="91" y="0"/>
                    </a:lnTo>
                    <a:close/>
                  </a:path>
                </a:pathLst>
              </a:custGeom>
              <a:solidFill>
                <a:srgbClr val="666699"/>
              </a:solidFill>
              <a:ln>
                <a:noFill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0323" name="Freeform 3939">
                <a:extLst>
                  <a:ext uri="{FF2B5EF4-FFF2-40B4-BE49-F238E27FC236}">
                    <a16:creationId xmlns:a16="http://schemas.microsoft.com/office/drawing/2014/main" id="{3E119293-2452-47D1-8F2C-333E9E10135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55" y="981"/>
                <a:ext cx="100" cy="27"/>
              </a:xfrm>
              <a:custGeom>
                <a:avLst/>
                <a:gdLst>
                  <a:gd name="T0" fmla="*/ 91 w 363"/>
                  <a:gd name="T1" fmla="*/ 0 h 91"/>
                  <a:gd name="T2" fmla="*/ 0 w 363"/>
                  <a:gd name="T3" fmla="*/ 45 h 91"/>
                  <a:gd name="T4" fmla="*/ 45 w 363"/>
                  <a:gd name="T5" fmla="*/ 91 h 91"/>
                  <a:gd name="T6" fmla="*/ 272 w 363"/>
                  <a:gd name="T7" fmla="*/ 91 h 91"/>
                  <a:gd name="T8" fmla="*/ 363 w 363"/>
                  <a:gd name="T9" fmla="*/ 45 h 91"/>
                  <a:gd name="T10" fmla="*/ 318 w 363"/>
                  <a:gd name="T11" fmla="*/ 0 h 91"/>
                  <a:gd name="T12" fmla="*/ 91 w 363"/>
                  <a:gd name="T13" fmla="*/ 0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63" h="91">
                    <a:moveTo>
                      <a:pt x="91" y="0"/>
                    </a:moveTo>
                    <a:lnTo>
                      <a:pt x="0" y="45"/>
                    </a:lnTo>
                    <a:lnTo>
                      <a:pt x="45" y="91"/>
                    </a:lnTo>
                    <a:lnTo>
                      <a:pt x="272" y="91"/>
                    </a:lnTo>
                    <a:lnTo>
                      <a:pt x="363" y="45"/>
                    </a:lnTo>
                    <a:lnTo>
                      <a:pt x="318" y="0"/>
                    </a:lnTo>
                    <a:lnTo>
                      <a:pt x="91" y="0"/>
                    </a:lnTo>
                    <a:close/>
                  </a:path>
                </a:pathLst>
              </a:custGeom>
              <a:solidFill>
                <a:srgbClr val="666699"/>
              </a:solidFill>
              <a:ln>
                <a:noFill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20329" name="Group 3945">
              <a:extLst>
                <a:ext uri="{FF2B5EF4-FFF2-40B4-BE49-F238E27FC236}">
                  <a16:creationId xmlns:a16="http://schemas.microsoft.com/office/drawing/2014/main" id="{E8D6326B-E460-4E98-805D-7EE97E7C858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336" y="3542"/>
              <a:ext cx="165" cy="230"/>
              <a:chOff x="4381" y="1002"/>
              <a:chExt cx="165" cy="230"/>
            </a:xfrm>
          </p:grpSpPr>
          <p:sp>
            <p:nvSpPr>
              <p:cNvPr id="20330" name="Freeform 3946">
                <a:extLst>
                  <a:ext uri="{FF2B5EF4-FFF2-40B4-BE49-F238E27FC236}">
                    <a16:creationId xmlns:a16="http://schemas.microsoft.com/office/drawing/2014/main" id="{2B8620D9-6F0D-416B-96BC-D39E310B7F1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81" y="1002"/>
                <a:ext cx="57" cy="108"/>
              </a:xfrm>
              <a:custGeom>
                <a:avLst/>
                <a:gdLst>
                  <a:gd name="T0" fmla="*/ 0 w 226"/>
                  <a:gd name="T1" fmla="*/ 363 h 408"/>
                  <a:gd name="T2" fmla="*/ 45 w 226"/>
                  <a:gd name="T3" fmla="*/ 408 h 408"/>
                  <a:gd name="T4" fmla="*/ 136 w 226"/>
                  <a:gd name="T5" fmla="*/ 363 h 408"/>
                  <a:gd name="T6" fmla="*/ 226 w 226"/>
                  <a:gd name="T7" fmla="*/ 46 h 408"/>
                  <a:gd name="T8" fmla="*/ 181 w 226"/>
                  <a:gd name="T9" fmla="*/ 0 h 408"/>
                  <a:gd name="T10" fmla="*/ 90 w 226"/>
                  <a:gd name="T11" fmla="*/ 46 h 408"/>
                  <a:gd name="T12" fmla="*/ 0 w 226"/>
                  <a:gd name="T13" fmla="*/ 363 h 4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26" h="408">
                    <a:moveTo>
                      <a:pt x="0" y="363"/>
                    </a:moveTo>
                    <a:lnTo>
                      <a:pt x="45" y="408"/>
                    </a:lnTo>
                    <a:lnTo>
                      <a:pt x="136" y="363"/>
                    </a:lnTo>
                    <a:lnTo>
                      <a:pt x="226" y="46"/>
                    </a:lnTo>
                    <a:lnTo>
                      <a:pt x="181" y="0"/>
                    </a:lnTo>
                    <a:lnTo>
                      <a:pt x="90" y="46"/>
                    </a:lnTo>
                    <a:lnTo>
                      <a:pt x="0" y="363"/>
                    </a:lnTo>
                    <a:close/>
                  </a:path>
                </a:pathLst>
              </a:custGeom>
              <a:solidFill>
                <a:srgbClr val="666699"/>
              </a:solidFill>
              <a:ln>
                <a:noFill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0331" name="Freeform 3947">
                <a:extLst>
                  <a:ext uri="{FF2B5EF4-FFF2-40B4-BE49-F238E27FC236}">
                    <a16:creationId xmlns:a16="http://schemas.microsoft.com/office/drawing/2014/main" id="{326DE42E-4438-437E-AC3B-369803F5630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53" y="1124"/>
                <a:ext cx="59" cy="108"/>
              </a:xfrm>
              <a:custGeom>
                <a:avLst/>
                <a:gdLst>
                  <a:gd name="T0" fmla="*/ 0 w 226"/>
                  <a:gd name="T1" fmla="*/ 363 h 408"/>
                  <a:gd name="T2" fmla="*/ 45 w 226"/>
                  <a:gd name="T3" fmla="*/ 408 h 408"/>
                  <a:gd name="T4" fmla="*/ 136 w 226"/>
                  <a:gd name="T5" fmla="*/ 363 h 408"/>
                  <a:gd name="T6" fmla="*/ 226 w 226"/>
                  <a:gd name="T7" fmla="*/ 46 h 408"/>
                  <a:gd name="T8" fmla="*/ 181 w 226"/>
                  <a:gd name="T9" fmla="*/ 0 h 408"/>
                  <a:gd name="T10" fmla="*/ 90 w 226"/>
                  <a:gd name="T11" fmla="*/ 46 h 408"/>
                  <a:gd name="T12" fmla="*/ 0 w 226"/>
                  <a:gd name="T13" fmla="*/ 363 h 4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26" h="408">
                    <a:moveTo>
                      <a:pt x="0" y="363"/>
                    </a:moveTo>
                    <a:lnTo>
                      <a:pt x="45" y="408"/>
                    </a:lnTo>
                    <a:lnTo>
                      <a:pt x="136" y="363"/>
                    </a:lnTo>
                    <a:lnTo>
                      <a:pt x="226" y="46"/>
                    </a:lnTo>
                    <a:lnTo>
                      <a:pt x="181" y="0"/>
                    </a:lnTo>
                    <a:lnTo>
                      <a:pt x="90" y="46"/>
                    </a:lnTo>
                    <a:lnTo>
                      <a:pt x="0" y="363"/>
                    </a:lnTo>
                    <a:close/>
                  </a:path>
                </a:pathLst>
              </a:custGeom>
              <a:solidFill>
                <a:srgbClr val="666699"/>
              </a:solidFill>
              <a:ln>
                <a:noFill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0332" name="Freeform 3948">
                <a:extLst>
                  <a:ext uri="{FF2B5EF4-FFF2-40B4-BE49-F238E27FC236}">
                    <a16:creationId xmlns:a16="http://schemas.microsoft.com/office/drawing/2014/main" id="{CB3118B4-FB4C-447A-ABE6-9082AF20102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89" y="1002"/>
                <a:ext cx="57" cy="108"/>
              </a:xfrm>
              <a:custGeom>
                <a:avLst/>
                <a:gdLst>
                  <a:gd name="T0" fmla="*/ 0 w 226"/>
                  <a:gd name="T1" fmla="*/ 363 h 408"/>
                  <a:gd name="T2" fmla="*/ 45 w 226"/>
                  <a:gd name="T3" fmla="*/ 408 h 408"/>
                  <a:gd name="T4" fmla="*/ 136 w 226"/>
                  <a:gd name="T5" fmla="*/ 363 h 408"/>
                  <a:gd name="T6" fmla="*/ 226 w 226"/>
                  <a:gd name="T7" fmla="*/ 46 h 408"/>
                  <a:gd name="T8" fmla="*/ 181 w 226"/>
                  <a:gd name="T9" fmla="*/ 0 h 408"/>
                  <a:gd name="T10" fmla="*/ 90 w 226"/>
                  <a:gd name="T11" fmla="*/ 46 h 408"/>
                  <a:gd name="T12" fmla="*/ 0 w 226"/>
                  <a:gd name="T13" fmla="*/ 363 h 4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26" h="408">
                    <a:moveTo>
                      <a:pt x="0" y="363"/>
                    </a:moveTo>
                    <a:lnTo>
                      <a:pt x="45" y="408"/>
                    </a:lnTo>
                    <a:lnTo>
                      <a:pt x="136" y="363"/>
                    </a:lnTo>
                    <a:lnTo>
                      <a:pt x="226" y="46"/>
                    </a:lnTo>
                    <a:lnTo>
                      <a:pt x="181" y="0"/>
                    </a:lnTo>
                    <a:lnTo>
                      <a:pt x="90" y="46"/>
                    </a:lnTo>
                    <a:lnTo>
                      <a:pt x="0" y="363"/>
                    </a:lnTo>
                    <a:close/>
                  </a:path>
                </a:pathLst>
              </a:custGeom>
              <a:solidFill>
                <a:srgbClr val="666699"/>
              </a:solidFill>
              <a:ln>
                <a:noFill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0333" name="Freeform 3949">
                <a:extLst>
                  <a:ext uri="{FF2B5EF4-FFF2-40B4-BE49-F238E27FC236}">
                    <a16:creationId xmlns:a16="http://schemas.microsoft.com/office/drawing/2014/main" id="{7EAED1F8-FA69-4A7F-A6BF-4CCB5535F1B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96" y="1103"/>
                <a:ext cx="100" cy="28"/>
              </a:xfrm>
              <a:custGeom>
                <a:avLst/>
                <a:gdLst>
                  <a:gd name="T0" fmla="*/ 91 w 363"/>
                  <a:gd name="T1" fmla="*/ 0 h 91"/>
                  <a:gd name="T2" fmla="*/ 0 w 363"/>
                  <a:gd name="T3" fmla="*/ 45 h 91"/>
                  <a:gd name="T4" fmla="*/ 45 w 363"/>
                  <a:gd name="T5" fmla="*/ 91 h 91"/>
                  <a:gd name="T6" fmla="*/ 272 w 363"/>
                  <a:gd name="T7" fmla="*/ 91 h 91"/>
                  <a:gd name="T8" fmla="*/ 363 w 363"/>
                  <a:gd name="T9" fmla="*/ 45 h 91"/>
                  <a:gd name="T10" fmla="*/ 318 w 363"/>
                  <a:gd name="T11" fmla="*/ 0 h 91"/>
                  <a:gd name="T12" fmla="*/ 91 w 363"/>
                  <a:gd name="T13" fmla="*/ 0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63" h="91">
                    <a:moveTo>
                      <a:pt x="91" y="0"/>
                    </a:moveTo>
                    <a:lnTo>
                      <a:pt x="0" y="45"/>
                    </a:lnTo>
                    <a:lnTo>
                      <a:pt x="45" y="91"/>
                    </a:lnTo>
                    <a:lnTo>
                      <a:pt x="272" y="91"/>
                    </a:lnTo>
                    <a:lnTo>
                      <a:pt x="363" y="45"/>
                    </a:lnTo>
                    <a:lnTo>
                      <a:pt x="318" y="0"/>
                    </a:lnTo>
                    <a:lnTo>
                      <a:pt x="91" y="0"/>
                    </a:lnTo>
                    <a:close/>
                  </a:path>
                </a:pathLst>
              </a:custGeom>
              <a:solidFill>
                <a:srgbClr val="666699"/>
              </a:solidFill>
              <a:ln>
                <a:noFill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20340" name="Group 3956">
              <a:extLst>
                <a:ext uri="{FF2B5EF4-FFF2-40B4-BE49-F238E27FC236}">
                  <a16:creationId xmlns:a16="http://schemas.microsoft.com/office/drawing/2014/main" id="{84DC1358-A850-4A4B-87F2-90AD36CD8A9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492" y="3521"/>
              <a:ext cx="181" cy="272"/>
              <a:chOff x="4537" y="981"/>
              <a:chExt cx="181" cy="272"/>
            </a:xfrm>
          </p:grpSpPr>
          <p:sp>
            <p:nvSpPr>
              <p:cNvPr id="20341" name="Freeform 3957">
                <a:extLst>
                  <a:ext uri="{FF2B5EF4-FFF2-40B4-BE49-F238E27FC236}">
                    <a16:creationId xmlns:a16="http://schemas.microsoft.com/office/drawing/2014/main" id="{B7743878-FFEF-493A-A7A5-EBA87F8DFCC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62" y="1002"/>
                <a:ext cx="57" cy="108"/>
              </a:xfrm>
              <a:custGeom>
                <a:avLst/>
                <a:gdLst>
                  <a:gd name="T0" fmla="*/ 0 w 226"/>
                  <a:gd name="T1" fmla="*/ 363 h 408"/>
                  <a:gd name="T2" fmla="*/ 45 w 226"/>
                  <a:gd name="T3" fmla="*/ 408 h 408"/>
                  <a:gd name="T4" fmla="*/ 136 w 226"/>
                  <a:gd name="T5" fmla="*/ 363 h 408"/>
                  <a:gd name="T6" fmla="*/ 226 w 226"/>
                  <a:gd name="T7" fmla="*/ 46 h 408"/>
                  <a:gd name="T8" fmla="*/ 181 w 226"/>
                  <a:gd name="T9" fmla="*/ 0 h 408"/>
                  <a:gd name="T10" fmla="*/ 90 w 226"/>
                  <a:gd name="T11" fmla="*/ 46 h 408"/>
                  <a:gd name="T12" fmla="*/ 0 w 226"/>
                  <a:gd name="T13" fmla="*/ 363 h 4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26" h="408">
                    <a:moveTo>
                      <a:pt x="0" y="363"/>
                    </a:moveTo>
                    <a:lnTo>
                      <a:pt x="45" y="408"/>
                    </a:lnTo>
                    <a:lnTo>
                      <a:pt x="136" y="363"/>
                    </a:lnTo>
                    <a:lnTo>
                      <a:pt x="226" y="46"/>
                    </a:lnTo>
                    <a:lnTo>
                      <a:pt x="181" y="0"/>
                    </a:lnTo>
                    <a:lnTo>
                      <a:pt x="90" y="46"/>
                    </a:lnTo>
                    <a:lnTo>
                      <a:pt x="0" y="363"/>
                    </a:lnTo>
                    <a:close/>
                  </a:path>
                </a:pathLst>
              </a:custGeom>
              <a:solidFill>
                <a:srgbClr val="666699"/>
              </a:solidFill>
              <a:ln>
                <a:noFill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0342" name="Freeform 3958">
                <a:extLst>
                  <a:ext uri="{FF2B5EF4-FFF2-40B4-BE49-F238E27FC236}">
                    <a16:creationId xmlns:a16="http://schemas.microsoft.com/office/drawing/2014/main" id="{0CE0FD46-FAE0-4187-9FDC-998BDCAA131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34" y="1124"/>
                <a:ext cx="59" cy="108"/>
              </a:xfrm>
              <a:custGeom>
                <a:avLst/>
                <a:gdLst>
                  <a:gd name="T0" fmla="*/ 0 w 226"/>
                  <a:gd name="T1" fmla="*/ 363 h 408"/>
                  <a:gd name="T2" fmla="*/ 45 w 226"/>
                  <a:gd name="T3" fmla="*/ 408 h 408"/>
                  <a:gd name="T4" fmla="*/ 136 w 226"/>
                  <a:gd name="T5" fmla="*/ 363 h 408"/>
                  <a:gd name="T6" fmla="*/ 226 w 226"/>
                  <a:gd name="T7" fmla="*/ 46 h 408"/>
                  <a:gd name="T8" fmla="*/ 181 w 226"/>
                  <a:gd name="T9" fmla="*/ 0 h 408"/>
                  <a:gd name="T10" fmla="*/ 90 w 226"/>
                  <a:gd name="T11" fmla="*/ 46 h 408"/>
                  <a:gd name="T12" fmla="*/ 0 w 226"/>
                  <a:gd name="T13" fmla="*/ 363 h 4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26" h="408">
                    <a:moveTo>
                      <a:pt x="0" y="363"/>
                    </a:moveTo>
                    <a:lnTo>
                      <a:pt x="45" y="408"/>
                    </a:lnTo>
                    <a:lnTo>
                      <a:pt x="136" y="363"/>
                    </a:lnTo>
                    <a:lnTo>
                      <a:pt x="226" y="46"/>
                    </a:lnTo>
                    <a:lnTo>
                      <a:pt x="181" y="0"/>
                    </a:lnTo>
                    <a:lnTo>
                      <a:pt x="90" y="46"/>
                    </a:lnTo>
                    <a:lnTo>
                      <a:pt x="0" y="363"/>
                    </a:lnTo>
                    <a:close/>
                  </a:path>
                </a:pathLst>
              </a:custGeom>
              <a:solidFill>
                <a:srgbClr val="666699"/>
              </a:solidFill>
              <a:ln>
                <a:noFill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0343" name="Freeform 3959">
                <a:extLst>
                  <a:ext uri="{FF2B5EF4-FFF2-40B4-BE49-F238E27FC236}">
                    <a16:creationId xmlns:a16="http://schemas.microsoft.com/office/drawing/2014/main" id="{1503DCD9-C665-4C9E-8B45-BCF26D06C6C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77" y="1103"/>
                <a:ext cx="100" cy="28"/>
              </a:xfrm>
              <a:custGeom>
                <a:avLst/>
                <a:gdLst>
                  <a:gd name="T0" fmla="*/ 91 w 363"/>
                  <a:gd name="T1" fmla="*/ 0 h 91"/>
                  <a:gd name="T2" fmla="*/ 0 w 363"/>
                  <a:gd name="T3" fmla="*/ 45 h 91"/>
                  <a:gd name="T4" fmla="*/ 45 w 363"/>
                  <a:gd name="T5" fmla="*/ 91 h 91"/>
                  <a:gd name="T6" fmla="*/ 272 w 363"/>
                  <a:gd name="T7" fmla="*/ 91 h 91"/>
                  <a:gd name="T8" fmla="*/ 363 w 363"/>
                  <a:gd name="T9" fmla="*/ 45 h 91"/>
                  <a:gd name="T10" fmla="*/ 318 w 363"/>
                  <a:gd name="T11" fmla="*/ 0 h 91"/>
                  <a:gd name="T12" fmla="*/ 91 w 363"/>
                  <a:gd name="T13" fmla="*/ 0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63" h="91">
                    <a:moveTo>
                      <a:pt x="91" y="0"/>
                    </a:moveTo>
                    <a:lnTo>
                      <a:pt x="0" y="45"/>
                    </a:lnTo>
                    <a:lnTo>
                      <a:pt x="45" y="91"/>
                    </a:lnTo>
                    <a:lnTo>
                      <a:pt x="272" y="91"/>
                    </a:lnTo>
                    <a:lnTo>
                      <a:pt x="363" y="45"/>
                    </a:lnTo>
                    <a:lnTo>
                      <a:pt x="318" y="0"/>
                    </a:lnTo>
                    <a:lnTo>
                      <a:pt x="91" y="0"/>
                    </a:lnTo>
                    <a:close/>
                  </a:path>
                </a:pathLst>
              </a:custGeom>
              <a:solidFill>
                <a:srgbClr val="666699"/>
              </a:solidFill>
              <a:ln>
                <a:noFill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0344" name="Freeform 3960">
                <a:extLst>
                  <a:ext uri="{FF2B5EF4-FFF2-40B4-BE49-F238E27FC236}">
                    <a16:creationId xmlns:a16="http://schemas.microsoft.com/office/drawing/2014/main" id="{58A56114-D604-4372-99B5-C696E710BFE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37" y="1226"/>
                <a:ext cx="99" cy="27"/>
              </a:xfrm>
              <a:custGeom>
                <a:avLst/>
                <a:gdLst>
                  <a:gd name="T0" fmla="*/ 91 w 363"/>
                  <a:gd name="T1" fmla="*/ 0 h 91"/>
                  <a:gd name="T2" fmla="*/ 0 w 363"/>
                  <a:gd name="T3" fmla="*/ 45 h 91"/>
                  <a:gd name="T4" fmla="*/ 45 w 363"/>
                  <a:gd name="T5" fmla="*/ 91 h 91"/>
                  <a:gd name="T6" fmla="*/ 272 w 363"/>
                  <a:gd name="T7" fmla="*/ 91 h 91"/>
                  <a:gd name="T8" fmla="*/ 363 w 363"/>
                  <a:gd name="T9" fmla="*/ 45 h 91"/>
                  <a:gd name="T10" fmla="*/ 318 w 363"/>
                  <a:gd name="T11" fmla="*/ 0 h 91"/>
                  <a:gd name="T12" fmla="*/ 91 w 363"/>
                  <a:gd name="T13" fmla="*/ 0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63" h="91">
                    <a:moveTo>
                      <a:pt x="91" y="0"/>
                    </a:moveTo>
                    <a:lnTo>
                      <a:pt x="0" y="45"/>
                    </a:lnTo>
                    <a:lnTo>
                      <a:pt x="45" y="91"/>
                    </a:lnTo>
                    <a:lnTo>
                      <a:pt x="272" y="91"/>
                    </a:lnTo>
                    <a:lnTo>
                      <a:pt x="363" y="45"/>
                    </a:lnTo>
                    <a:lnTo>
                      <a:pt x="318" y="0"/>
                    </a:lnTo>
                    <a:lnTo>
                      <a:pt x="91" y="0"/>
                    </a:lnTo>
                    <a:close/>
                  </a:path>
                </a:pathLst>
              </a:custGeom>
              <a:solidFill>
                <a:srgbClr val="666699"/>
              </a:solidFill>
              <a:ln>
                <a:noFill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0345" name="Freeform 3961">
                <a:extLst>
                  <a:ext uri="{FF2B5EF4-FFF2-40B4-BE49-F238E27FC236}">
                    <a16:creationId xmlns:a16="http://schemas.microsoft.com/office/drawing/2014/main" id="{114033E5-6EC7-4EFC-9464-46EA03D99F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18" y="981"/>
                <a:ext cx="100" cy="27"/>
              </a:xfrm>
              <a:custGeom>
                <a:avLst/>
                <a:gdLst>
                  <a:gd name="T0" fmla="*/ 91 w 363"/>
                  <a:gd name="T1" fmla="*/ 0 h 91"/>
                  <a:gd name="T2" fmla="*/ 0 w 363"/>
                  <a:gd name="T3" fmla="*/ 45 h 91"/>
                  <a:gd name="T4" fmla="*/ 45 w 363"/>
                  <a:gd name="T5" fmla="*/ 91 h 91"/>
                  <a:gd name="T6" fmla="*/ 272 w 363"/>
                  <a:gd name="T7" fmla="*/ 91 h 91"/>
                  <a:gd name="T8" fmla="*/ 363 w 363"/>
                  <a:gd name="T9" fmla="*/ 45 h 91"/>
                  <a:gd name="T10" fmla="*/ 318 w 363"/>
                  <a:gd name="T11" fmla="*/ 0 h 91"/>
                  <a:gd name="T12" fmla="*/ 91 w 363"/>
                  <a:gd name="T13" fmla="*/ 0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63" h="91">
                    <a:moveTo>
                      <a:pt x="91" y="0"/>
                    </a:moveTo>
                    <a:lnTo>
                      <a:pt x="0" y="45"/>
                    </a:lnTo>
                    <a:lnTo>
                      <a:pt x="45" y="91"/>
                    </a:lnTo>
                    <a:lnTo>
                      <a:pt x="272" y="91"/>
                    </a:lnTo>
                    <a:lnTo>
                      <a:pt x="363" y="45"/>
                    </a:lnTo>
                    <a:lnTo>
                      <a:pt x="318" y="0"/>
                    </a:lnTo>
                    <a:lnTo>
                      <a:pt x="91" y="0"/>
                    </a:lnTo>
                    <a:close/>
                  </a:path>
                </a:pathLst>
              </a:custGeom>
              <a:solidFill>
                <a:srgbClr val="666699"/>
              </a:solidFill>
              <a:ln>
                <a:noFill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20353" name="Group 3969">
              <a:extLst>
                <a:ext uri="{FF2B5EF4-FFF2-40B4-BE49-F238E27FC236}">
                  <a16:creationId xmlns:a16="http://schemas.microsoft.com/office/drawing/2014/main" id="{CA4435C0-AF9E-4774-B61A-FB96489D180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663" y="3521"/>
              <a:ext cx="192" cy="272"/>
              <a:chOff x="4708" y="981"/>
              <a:chExt cx="192" cy="272"/>
            </a:xfrm>
          </p:grpSpPr>
          <p:sp>
            <p:nvSpPr>
              <p:cNvPr id="20354" name="Freeform 3970">
                <a:extLst>
                  <a:ext uri="{FF2B5EF4-FFF2-40B4-BE49-F238E27FC236}">
                    <a16:creationId xmlns:a16="http://schemas.microsoft.com/office/drawing/2014/main" id="{FCF3B434-689C-468E-81D7-1AB9667423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08" y="1124"/>
                <a:ext cx="58" cy="108"/>
              </a:xfrm>
              <a:custGeom>
                <a:avLst/>
                <a:gdLst>
                  <a:gd name="T0" fmla="*/ 0 w 226"/>
                  <a:gd name="T1" fmla="*/ 363 h 408"/>
                  <a:gd name="T2" fmla="*/ 45 w 226"/>
                  <a:gd name="T3" fmla="*/ 408 h 408"/>
                  <a:gd name="T4" fmla="*/ 136 w 226"/>
                  <a:gd name="T5" fmla="*/ 363 h 408"/>
                  <a:gd name="T6" fmla="*/ 226 w 226"/>
                  <a:gd name="T7" fmla="*/ 46 h 408"/>
                  <a:gd name="T8" fmla="*/ 181 w 226"/>
                  <a:gd name="T9" fmla="*/ 0 h 408"/>
                  <a:gd name="T10" fmla="*/ 90 w 226"/>
                  <a:gd name="T11" fmla="*/ 46 h 408"/>
                  <a:gd name="T12" fmla="*/ 0 w 226"/>
                  <a:gd name="T13" fmla="*/ 363 h 4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26" h="408">
                    <a:moveTo>
                      <a:pt x="0" y="363"/>
                    </a:moveTo>
                    <a:lnTo>
                      <a:pt x="45" y="408"/>
                    </a:lnTo>
                    <a:lnTo>
                      <a:pt x="136" y="363"/>
                    </a:lnTo>
                    <a:lnTo>
                      <a:pt x="226" y="46"/>
                    </a:lnTo>
                    <a:lnTo>
                      <a:pt x="181" y="0"/>
                    </a:lnTo>
                    <a:lnTo>
                      <a:pt x="90" y="46"/>
                    </a:lnTo>
                    <a:lnTo>
                      <a:pt x="0" y="363"/>
                    </a:lnTo>
                    <a:close/>
                  </a:path>
                </a:pathLst>
              </a:custGeom>
              <a:solidFill>
                <a:srgbClr val="666699"/>
              </a:solidFill>
              <a:ln>
                <a:noFill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0355" name="Freeform 3971">
                <a:extLst>
                  <a:ext uri="{FF2B5EF4-FFF2-40B4-BE49-F238E27FC236}">
                    <a16:creationId xmlns:a16="http://schemas.microsoft.com/office/drawing/2014/main" id="{7DC2766A-35ED-4FE0-9B17-B1101666F3E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44" y="1002"/>
                <a:ext cx="57" cy="108"/>
              </a:xfrm>
              <a:custGeom>
                <a:avLst/>
                <a:gdLst>
                  <a:gd name="T0" fmla="*/ 0 w 226"/>
                  <a:gd name="T1" fmla="*/ 363 h 408"/>
                  <a:gd name="T2" fmla="*/ 45 w 226"/>
                  <a:gd name="T3" fmla="*/ 408 h 408"/>
                  <a:gd name="T4" fmla="*/ 136 w 226"/>
                  <a:gd name="T5" fmla="*/ 363 h 408"/>
                  <a:gd name="T6" fmla="*/ 226 w 226"/>
                  <a:gd name="T7" fmla="*/ 46 h 408"/>
                  <a:gd name="T8" fmla="*/ 181 w 226"/>
                  <a:gd name="T9" fmla="*/ 0 h 408"/>
                  <a:gd name="T10" fmla="*/ 90 w 226"/>
                  <a:gd name="T11" fmla="*/ 46 h 408"/>
                  <a:gd name="T12" fmla="*/ 0 w 226"/>
                  <a:gd name="T13" fmla="*/ 363 h 4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26" h="408">
                    <a:moveTo>
                      <a:pt x="0" y="363"/>
                    </a:moveTo>
                    <a:lnTo>
                      <a:pt x="45" y="408"/>
                    </a:lnTo>
                    <a:lnTo>
                      <a:pt x="136" y="363"/>
                    </a:lnTo>
                    <a:lnTo>
                      <a:pt x="226" y="46"/>
                    </a:lnTo>
                    <a:lnTo>
                      <a:pt x="181" y="0"/>
                    </a:lnTo>
                    <a:lnTo>
                      <a:pt x="90" y="46"/>
                    </a:lnTo>
                    <a:lnTo>
                      <a:pt x="0" y="363"/>
                    </a:lnTo>
                    <a:close/>
                  </a:path>
                </a:pathLst>
              </a:custGeom>
              <a:solidFill>
                <a:srgbClr val="666699"/>
              </a:solidFill>
              <a:ln>
                <a:noFill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0356" name="Freeform 3972">
                <a:extLst>
                  <a:ext uri="{FF2B5EF4-FFF2-40B4-BE49-F238E27FC236}">
                    <a16:creationId xmlns:a16="http://schemas.microsoft.com/office/drawing/2014/main" id="{6CACE203-FE00-4C88-A963-A6F0FB32300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16" y="1124"/>
                <a:ext cx="59" cy="108"/>
              </a:xfrm>
              <a:custGeom>
                <a:avLst/>
                <a:gdLst>
                  <a:gd name="T0" fmla="*/ 0 w 226"/>
                  <a:gd name="T1" fmla="*/ 363 h 408"/>
                  <a:gd name="T2" fmla="*/ 45 w 226"/>
                  <a:gd name="T3" fmla="*/ 408 h 408"/>
                  <a:gd name="T4" fmla="*/ 136 w 226"/>
                  <a:gd name="T5" fmla="*/ 363 h 408"/>
                  <a:gd name="T6" fmla="*/ 226 w 226"/>
                  <a:gd name="T7" fmla="*/ 46 h 408"/>
                  <a:gd name="T8" fmla="*/ 181 w 226"/>
                  <a:gd name="T9" fmla="*/ 0 h 408"/>
                  <a:gd name="T10" fmla="*/ 90 w 226"/>
                  <a:gd name="T11" fmla="*/ 46 h 408"/>
                  <a:gd name="T12" fmla="*/ 0 w 226"/>
                  <a:gd name="T13" fmla="*/ 363 h 4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26" h="408">
                    <a:moveTo>
                      <a:pt x="0" y="363"/>
                    </a:moveTo>
                    <a:lnTo>
                      <a:pt x="45" y="408"/>
                    </a:lnTo>
                    <a:lnTo>
                      <a:pt x="136" y="363"/>
                    </a:lnTo>
                    <a:lnTo>
                      <a:pt x="226" y="46"/>
                    </a:lnTo>
                    <a:lnTo>
                      <a:pt x="181" y="0"/>
                    </a:lnTo>
                    <a:lnTo>
                      <a:pt x="90" y="46"/>
                    </a:lnTo>
                    <a:lnTo>
                      <a:pt x="0" y="363"/>
                    </a:lnTo>
                    <a:close/>
                  </a:path>
                </a:pathLst>
              </a:custGeom>
              <a:solidFill>
                <a:srgbClr val="666699"/>
              </a:solidFill>
              <a:ln>
                <a:noFill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0357" name="Freeform 3973">
                <a:extLst>
                  <a:ext uri="{FF2B5EF4-FFF2-40B4-BE49-F238E27FC236}">
                    <a16:creationId xmlns:a16="http://schemas.microsoft.com/office/drawing/2014/main" id="{3C7BDAA0-9415-4E89-A174-4C8E7D791C2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59" y="1103"/>
                <a:ext cx="100" cy="28"/>
              </a:xfrm>
              <a:custGeom>
                <a:avLst/>
                <a:gdLst>
                  <a:gd name="T0" fmla="*/ 91 w 363"/>
                  <a:gd name="T1" fmla="*/ 0 h 91"/>
                  <a:gd name="T2" fmla="*/ 0 w 363"/>
                  <a:gd name="T3" fmla="*/ 45 h 91"/>
                  <a:gd name="T4" fmla="*/ 45 w 363"/>
                  <a:gd name="T5" fmla="*/ 91 h 91"/>
                  <a:gd name="T6" fmla="*/ 272 w 363"/>
                  <a:gd name="T7" fmla="*/ 91 h 91"/>
                  <a:gd name="T8" fmla="*/ 363 w 363"/>
                  <a:gd name="T9" fmla="*/ 45 h 91"/>
                  <a:gd name="T10" fmla="*/ 318 w 363"/>
                  <a:gd name="T11" fmla="*/ 0 h 91"/>
                  <a:gd name="T12" fmla="*/ 91 w 363"/>
                  <a:gd name="T13" fmla="*/ 0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63" h="91">
                    <a:moveTo>
                      <a:pt x="91" y="0"/>
                    </a:moveTo>
                    <a:lnTo>
                      <a:pt x="0" y="45"/>
                    </a:lnTo>
                    <a:lnTo>
                      <a:pt x="45" y="91"/>
                    </a:lnTo>
                    <a:lnTo>
                      <a:pt x="272" y="91"/>
                    </a:lnTo>
                    <a:lnTo>
                      <a:pt x="363" y="45"/>
                    </a:lnTo>
                    <a:lnTo>
                      <a:pt x="318" y="0"/>
                    </a:lnTo>
                    <a:lnTo>
                      <a:pt x="91" y="0"/>
                    </a:lnTo>
                    <a:close/>
                  </a:path>
                </a:pathLst>
              </a:custGeom>
              <a:solidFill>
                <a:srgbClr val="666699"/>
              </a:solidFill>
              <a:ln>
                <a:noFill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0358" name="Freeform 3974">
                <a:extLst>
                  <a:ext uri="{FF2B5EF4-FFF2-40B4-BE49-F238E27FC236}">
                    <a16:creationId xmlns:a16="http://schemas.microsoft.com/office/drawing/2014/main" id="{5799BC8C-0527-46A5-9F41-384FCEF8681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19" y="1226"/>
                <a:ext cx="99" cy="27"/>
              </a:xfrm>
              <a:custGeom>
                <a:avLst/>
                <a:gdLst>
                  <a:gd name="T0" fmla="*/ 91 w 363"/>
                  <a:gd name="T1" fmla="*/ 0 h 91"/>
                  <a:gd name="T2" fmla="*/ 0 w 363"/>
                  <a:gd name="T3" fmla="*/ 45 h 91"/>
                  <a:gd name="T4" fmla="*/ 45 w 363"/>
                  <a:gd name="T5" fmla="*/ 91 h 91"/>
                  <a:gd name="T6" fmla="*/ 272 w 363"/>
                  <a:gd name="T7" fmla="*/ 91 h 91"/>
                  <a:gd name="T8" fmla="*/ 363 w 363"/>
                  <a:gd name="T9" fmla="*/ 45 h 91"/>
                  <a:gd name="T10" fmla="*/ 318 w 363"/>
                  <a:gd name="T11" fmla="*/ 0 h 91"/>
                  <a:gd name="T12" fmla="*/ 91 w 363"/>
                  <a:gd name="T13" fmla="*/ 0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63" h="91">
                    <a:moveTo>
                      <a:pt x="91" y="0"/>
                    </a:moveTo>
                    <a:lnTo>
                      <a:pt x="0" y="45"/>
                    </a:lnTo>
                    <a:lnTo>
                      <a:pt x="45" y="91"/>
                    </a:lnTo>
                    <a:lnTo>
                      <a:pt x="272" y="91"/>
                    </a:lnTo>
                    <a:lnTo>
                      <a:pt x="363" y="45"/>
                    </a:lnTo>
                    <a:lnTo>
                      <a:pt x="318" y="0"/>
                    </a:lnTo>
                    <a:lnTo>
                      <a:pt x="91" y="0"/>
                    </a:lnTo>
                    <a:close/>
                  </a:path>
                </a:pathLst>
              </a:custGeom>
              <a:solidFill>
                <a:srgbClr val="666699"/>
              </a:solidFill>
              <a:ln>
                <a:noFill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0359" name="Freeform 3975">
                <a:extLst>
                  <a:ext uri="{FF2B5EF4-FFF2-40B4-BE49-F238E27FC236}">
                    <a16:creationId xmlns:a16="http://schemas.microsoft.com/office/drawing/2014/main" id="{CEB0E461-CC05-43C6-AA2B-3DDE1C0DFB1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00" y="981"/>
                <a:ext cx="100" cy="27"/>
              </a:xfrm>
              <a:custGeom>
                <a:avLst/>
                <a:gdLst>
                  <a:gd name="T0" fmla="*/ 91 w 363"/>
                  <a:gd name="T1" fmla="*/ 0 h 91"/>
                  <a:gd name="T2" fmla="*/ 0 w 363"/>
                  <a:gd name="T3" fmla="*/ 45 h 91"/>
                  <a:gd name="T4" fmla="*/ 45 w 363"/>
                  <a:gd name="T5" fmla="*/ 91 h 91"/>
                  <a:gd name="T6" fmla="*/ 272 w 363"/>
                  <a:gd name="T7" fmla="*/ 91 h 91"/>
                  <a:gd name="T8" fmla="*/ 363 w 363"/>
                  <a:gd name="T9" fmla="*/ 45 h 91"/>
                  <a:gd name="T10" fmla="*/ 318 w 363"/>
                  <a:gd name="T11" fmla="*/ 0 h 91"/>
                  <a:gd name="T12" fmla="*/ 91 w 363"/>
                  <a:gd name="T13" fmla="*/ 0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63" h="91">
                    <a:moveTo>
                      <a:pt x="91" y="0"/>
                    </a:moveTo>
                    <a:lnTo>
                      <a:pt x="0" y="45"/>
                    </a:lnTo>
                    <a:lnTo>
                      <a:pt x="45" y="91"/>
                    </a:lnTo>
                    <a:lnTo>
                      <a:pt x="272" y="91"/>
                    </a:lnTo>
                    <a:lnTo>
                      <a:pt x="363" y="45"/>
                    </a:lnTo>
                    <a:lnTo>
                      <a:pt x="318" y="0"/>
                    </a:lnTo>
                    <a:lnTo>
                      <a:pt x="91" y="0"/>
                    </a:lnTo>
                    <a:close/>
                  </a:path>
                </a:pathLst>
              </a:custGeom>
              <a:solidFill>
                <a:srgbClr val="666699"/>
              </a:solidFill>
              <a:ln>
                <a:noFill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20364" name="Group 3980">
              <a:extLst>
                <a:ext uri="{FF2B5EF4-FFF2-40B4-BE49-F238E27FC236}">
                  <a16:creationId xmlns:a16="http://schemas.microsoft.com/office/drawing/2014/main" id="{288CEF8F-869E-4C71-A6BA-514D3F716DE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936" y="3521"/>
              <a:ext cx="109" cy="251"/>
              <a:chOff x="4981" y="981"/>
              <a:chExt cx="109" cy="251"/>
            </a:xfrm>
          </p:grpSpPr>
          <p:sp>
            <p:nvSpPr>
              <p:cNvPr id="20365" name="Freeform 3981">
                <a:extLst>
                  <a:ext uri="{FF2B5EF4-FFF2-40B4-BE49-F238E27FC236}">
                    <a16:creationId xmlns:a16="http://schemas.microsoft.com/office/drawing/2014/main" id="{1788F6D2-408E-4727-AAC5-D1853E4E0B9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97" y="1124"/>
                <a:ext cx="59" cy="108"/>
              </a:xfrm>
              <a:custGeom>
                <a:avLst/>
                <a:gdLst>
                  <a:gd name="T0" fmla="*/ 0 w 226"/>
                  <a:gd name="T1" fmla="*/ 363 h 408"/>
                  <a:gd name="T2" fmla="*/ 45 w 226"/>
                  <a:gd name="T3" fmla="*/ 408 h 408"/>
                  <a:gd name="T4" fmla="*/ 136 w 226"/>
                  <a:gd name="T5" fmla="*/ 363 h 408"/>
                  <a:gd name="T6" fmla="*/ 226 w 226"/>
                  <a:gd name="T7" fmla="*/ 46 h 408"/>
                  <a:gd name="T8" fmla="*/ 181 w 226"/>
                  <a:gd name="T9" fmla="*/ 0 h 408"/>
                  <a:gd name="T10" fmla="*/ 90 w 226"/>
                  <a:gd name="T11" fmla="*/ 46 h 408"/>
                  <a:gd name="T12" fmla="*/ 0 w 226"/>
                  <a:gd name="T13" fmla="*/ 363 h 4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26" h="408">
                    <a:moveTo>
                      <a:pt x="0" y="363"/>
                    </a:moveTo>
                    <a:lnTo>
                      <a:pt x="45" y="408"/>
                    </a:lnTo>
                    <a:lnTo>
                      <a:pt x="136" y="363"/>
                    </a:lnTo>
                    <a:lnTo>
                      <a:pt x="226" y="46"/>
                    </a:lnTo>
                    <a:lnTo>
                      <a:pt x="181" y="0"/>
                    </a:lnTo>
                    <a:lnTo>
                      <a:pt x="90" y="46"/>
                    </a:lnTo>
                    <a:lnTo>
                      <a:pt x="0" y="363"/>
                    </a:lnTo>
                    <a:close/>
                  </a:path>
                </a:pathLst>
              </a:custGeom>
              <a:solidFill>
                <a:srgbClr val="666699"/>
              </a:solidFill>
              <a:ln>
                <a:noFill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0366" name="Freeform 3982">
                <a:extLst>
                  <a:ext uri="{FF2B5EF4-FFF2-40B4-BE49-F238E27FC236}">
                    <a16:creationId xmlns:a16="http://schemas.microsoft.com/office/drawing/2014/main" id="{57122AF2-2E03-4085-9BD1-0448BE6C875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33" y="1002"/>
                <a:ext cx="57" cy="108"/>
              </a:xfrm>
              <a:custGeom>
                <a:avLst/>
                <a:gdLst>
                  <a:gd name="T0" fmla="*/ 0 w 226"/>
                  <a:gd name="T1" fmla="*/ 363 h 408"/>
                  <a:gd name="T2" fmla="*/ 45 w 226"/>
                  <a:gd name="T3" fmla="*/ 408 h 408"/>
                  <a:gd name="T4" fmla="*/ 136 w 226"/>
                  <a:gd name="T5" fmla="*/ 363 h 408"/>
                  <a:gd name="T6" fmla="*/ 226 w 226"/>
                  <a:gd name="T7" fmla="*/ 46 h 408"/>
                  <a:gd name="T8" fmla="*/ 181 w 226"/>
                  <a:gd name="T9" fmla="*/ 0 h 408"/>
                  <a:gd name="T10" fmla="*/ 90 w 226"/>
                  <a:gd name="T11" fmla="*/ 46 h 408"/>
                  <a:gd name="T12" fmla="*/ 0 w 226"/>
                  <a:gd name="T13" fmla="*/ 363 h 4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26" h="408">
                    <a:moveTo>
                      <a:pt x="0" y="363"/>
                    </a:moveTo>
                    <a:lnTo>
                      <a:pt x="45" y="408"/>
                    </a:lnTo>
                    <a:lnTo>
                      <a:pt x="136" y="363"/>
                    </a:lnTo>
                    <a:lnTo>
                      <a:pt x="226" y="46"/>
                    </a:lnTo>
                    <a:lnTo>
                      <a:pt x="181" y="0"/>
                    </a:lnTo>
                    <a:lnTo>
                      <a:pt x="90" y="46"/>
                    </a:lnTo>
                    <a:lnTo>
                      <a:pt x="0" y="363"/>
                    </a:lnTo>
                    <a:close/>
                  </a:path>
                </a:pathLst>
              </a:custGeom>
              <a:solidFill>
                <a:srgbClr val="666699"/>
              </a:solidFill>
              <a:ln>
                <a:noFill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0367" name="Freeform 3983">
                <a:extLst>
                  <a:ext uri="{FF2B5EF4-FFF2-40B4-BE49-F238E27FC236}">
                    <a16:creationId xmlns:a16="http://schemas.microsoft.com/office/drawing/2014/main" id="{AA517695-9E74-4D31-B4BD-CAAD6BE6EF6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81" y="981"/>
                <a:ext cx="100" cy="27"/>
              </a:xfrm>
              <a:custGeom>
                <a:avLst/>
                <a:gdLst>
                  <a:gd name="T0" fmla="*/ 91 w 363"/>
                  <a:gd name="T1" fmla="*/ 0 h 91"/>
                  <a:gd name="T2" fmla="*/ 0 w 363"/>
                  <a:gd name="T3" fmla="*/ 45 h 91"/>
                  <a:gd name="T4" fmla="*/ 45 w 363"/>
                  <a:gd name="T5" fmla="*/ 91 h 91"/>
                  <a:gd name="T6" fmla="*/ 272 w 363"/>
                  <a:gd name="T7" fmla="*/ 91 h 91"/>
                  <a:gd name="T8" fmla="*/ 363 w 363"/>
                  <a:gd name="T9" fmla="*/ 45 h 91"/>
                  <a:gd name="T10" fmla="*/ 318 w 363"/>
                  <a:gd name="T11" fmla="*/ 0 h 91"/>
                  <a:gd name="T12" fmla="*/ 91 w 363"/>
                  <a:gd name="T13" fmla="*/ 0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63" h="91">
                    <a:moveTo>
                      <a:pt x="91" y="0"/>
                    </a:moveTo>
                    <a:lnTo>
                      <a:pt x="0" y="45"/>
                    </a:lnTo>
                    <a:lnTo>
                      <a:pt x="45" y="91"/>
                    </a:lnTo>
                    <a:lnTo>
                      <a:pt x="272" y="91"/>
                    </a:lnTo>
                    <a:lnTo>
                      <a:pt x="363" y="45"/>
                    </a:lnTo>
                    <a:lnTo>
                      <a:pt x="318" y="0"/>
                    </a:lnTo>
                    <a:lnTo>
                      <a:pt x="91" y="0"/>
                    </a:lnTo>
                    <a:close/>
                  </a:path>
                </a:pathLst>
              </a:custGeom>
              <a:solidFill>
                <a:srgbClr val="666699"/>
              </a:solidFill>
              <a:ln>
                <a:noFill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20376" name="Group 3992">
              <a:extLst>
                <a:ext uri="{FF2B5EF4-FFF2-40B4-BE49-F238E27FC236}">
                  <a16:creationId xmlns:a16="http://schemas.microsoft.com/office/drawing/2014/main" id="{6C35CC7F-9EF6-4FCB-A8BB-370C30B6054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026" y="3521"/>
              <a:ext cx="201" cy="272"/>
              <a:chOff x="5071" y="981"/>
              <a:chExt cx="201" cy="272"/>
            </a:xfrm>
          </p:grpSpPr>
          <p:sp>
            <p:nvSpPr>
              <p:cNvPr id="20377" name="Freeform 3993">
                <a:extLst>
                  <a:ext uri="{FF2B5EF4-FFF2-40B4-BE49-F238E27FC236}">
                    <a16:creationId xmlns:a16="http://schemas.microsoft.com/office/drawing/2014/main" id="{B6AA520C-9CCD-4054-8D39-8E85173C8E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71" y="1124"/>
                <a:ext cx="58" cy="108"/>
              </a:xfrm>
              <a:custGeom>
                <a:avLst/>
                <a:gdLst>
                  <a:gd name="T0" fmla="*/ 0 w 226"/>
                  <a:gd name="T1" fmla="*/ 363 h 408"/>
                  <a:gd name="T2" fmla="*/ 45 w 226"/>
                  <a:gd name="T3" fmla="*/ 408 h 408"/>
                  <a:gd name="T4" fmla="*/ 136 w 226"/>
                  <a:gd name="T5" fmla="*/ 363 h 408"/>
                  <a:gd name="T6" fmla="*/ 226 w 226"/>
                  <a:gd name="T7" fmla="*/ 46 h 408"/>
                  <a:gd name="T8" fmla="*/ 181 w 226"/>
                  <a:gd name="T9" fmla="*/ 0 h 408"/>
                  <a:gd name="T10" fmla="*/ 90 w 226"/>
                  <a:gd name="T11" fmla="*/ 46 h 408"/>
                  <a:gd name="T12" fmla="*/ 0 w 226"/>
                  <a:gd name="T13" fmla="*/ 363 h 4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26" h="408">
                    <a:moveTo>
                      <a:pt x="0" y="363"/>
                    </a:moveTo>
                    <a:lnTo>
                      <a:pt x="45" y="408"/>
                    </a:lnTo>
                    <a:lnTo>
                      <a:pt x="136" y="363"/>
                    </a:lnTo>
                    <a:lnTo>
                      <a:pt x="226" y="46"/>
                    </a:lnTo>
                    <a:lnTo>
                      <a:pt x="181" y="0"/>
                    </a:lnTo>
                    <a:lnTo>
                      <a:pt x="90" y="46"/>
                    </a:lnTo>
                    <a:lnTo>
                      <a:pt x="0" y="363"/>
                    </a:lnTo>
                    <a:close/>
                  </a:path>
                </a:pathLst>
              </a:custGeom>
              <a:solidFill>
                <a:srgbClr val="666699"/>
              </a:solidFill>
              <a:ln>
                <a:noFill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0378" name="Freeform 3994">
                <a:extLst>
                  <a:ext uri="{FF2B5EF4-FFF2-40B4-BE49-F238E27FC236}">
                    <a16:creationId xmlns:a16="http://schemas.microsoft.com/office/drawing/2014/main" id="{4ACEC35C-662A-403D-B501-5D990A59067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07" y="1002"/>
                <a:ext cx="57" cy="108"/>
              </a:xfrm>
              <a:custGeom>
                <a:avLst/>
                <a:gdLst>
                  <a:gd name="T0" fmla="*/ 0 w 226"/>
                  <a:gd name="T1" fmla="*/ 363 h 408"/>
                  <a:gd name="T2" fmla="*/ 45 w 226"/>
                  <a:gd name="T3" fmla="*/ 408 h 408"/>
                  <a:gd name="T4" fmla="*/ 136 w 226"/>
                  <a:gd name="T5" fmla="*/ 363 h 408"/>
                  <a:gd name="T6" fmla="*/ 226 w 226"/>
                  <a:gd name="T7" fmla="*/ 46 h 408"/>
                  <a:gd name="T8" fmla="*/ 181 w 226"/>
                  <a:gd name="T9" fmla="*/ 0 h 408"/>
                  <a:gd name="T10" fmla="*/ 90 w 226"/>
                  <a:gd name="T11" fmla="*/ 46 h 408"/>
                  <a:gd name="T12" fmla="*/ 0 w 226"/>
                  <a:gd name="T13" fmla="*/ 363 h 4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26" h="408">
                    <a:moveTo>
                      <a:pt x="0" y="363"/>
                    </a:moveTo>
                    <a:lnTo>
                      <a:pt x="45" y="408"/>
                    </a:lnTo>
                    <a:lnTo>
                      <a:pt x="136" y="363"/>
                    </a:lnTo>
                    <a:lnTo>
                      <a:pt x="226" y="46"/>
                    </a:lnTo>
                    <a:lnTo>
                      <a:pt x="181" y="0"/>
                    </a:lnTo>
                    <a:lnTo>
                      <a:pt x="90" y="46"/>
                    </a:lnTo>
                    <a:lnTo>
                      <a:pt x="0" y="363"/>
                    </a:lnTo>
                    <a:close/>
                  </a:path>
                </a:pathLst>
              </a:custGeom>
              <a:solidFill>
                <a:srgbClr val="666699"/>
              </a:solidFill>
              <a:ln>
                <a:noFill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0379" name="Freeform 3995">
                <a:extLst>
                  <a:ext uri="{FF2B5EF4-FFF2-40B4-BE49-F238E27FC236}">
                    <a16:creationId xmlns:a16="http://schemas.microsoft.com/office/drawing/2014/main" id="{BC386032-7EF5-44DC-8222-DF016AF1C7F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79" y="1124"/>
                <a:ext cx="59" cy="108"/>
              </a:xfrm>
              <a:custGeom>
                <a:avLst/>
                <a:gdLst>
                  <a:gd name="T0" fmla="*/ 0 w 226"/>
                  <a:gd name="T1" fmla="*/ 363 h 408"/>
                  <a:gd name="T2" fmla="*/ 45 w 226"/>
                  <a:gd name="T3" fmla="*/ 408 h 408"/>
                  <a:gd name="T4" fmla="*/ 136 w 226"/>
                  <a:gd name="T5" fmla="*/ 363 h 408"/>
                  <a:gd name="T6" fmla="*/ 226 w 226"/>
                  <a:gd name="T7" fmla="*/ 46 h 408"/>
                  <a:gd name="T8" fmla="*/ 181 w 226"/>
                  <a:gd name="T9" fmla="*/ 0 h 408"/>
                  <a:gd name="T10" fmla="*/ 90 w 226"/>
                  <a:gd name="T11" fmla="*/ 46 h 408"/>
                  <a:gd name="T12" fmla="*/ 0 w 226"/>
                  <a:gd name="T13" fmla="*/ 363 h 4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26" h="408">
                    <a:moveTo>
                      <a:pt x="0" y="363"/>
                    </a:moveTo>
                    <a:lnTo>
                      <a:pt x="45" y="408"/>
                    </a:lnTo>
                    <a:lnTo>
                      <a:pt x="136" y="363"/>
                    </a:lnTo>
                    <a:lnTo>
                      <a:pt x="226" y="46"/>
                    </a:lnTo>
                    <a:lnTo>
                      <a:pt x="181" y="0"/>
                    </a:lnTo>
                    <a:lnTo>
                      <a:pt x="90" y="46"/>
                    </a:lnTo>
                    <a:lnTo>
                      <a:pt x="0" y="363"/>
                    </a:lnTo>
                    <a:close/>
                  </a:path>
                </a:pathLst>
              </a:custGeom>
              <a:solidFill>
                <a:srgbClr val="666699"/>
              </a:solidFill>
              <a:ln>
                <a:noFill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0380" name="Freeform 3996">
                <a:extLst>
                  <a:ext uri="{FF2B5EF4-FFF2-40B4-BE49-F238E27FC236}">
                    <a16:creationId xmlns:a16="http://schemas.microsoft.com/office/drawing/2014/main" id="{25C4C28D-FC67-4CFE-9B27-B4AD966A25E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15" y="1002"/>
                <a:ext cx="57" cy="108"/>
              </a:xfrm>
              <a:custGeom>
                <a:avLst/>
                <a:gdLst>
                  <a:gd name="T0" fmla="*/ 0 w 226"/>
                  <a:gd name="T1" fmla="*/ 363 h 408"/>
                  <a:gd name="T2" fmla="*/ 45 w 226"/>
                  <a:gd name="T3" fmla="*/ 408 h 408"/>
                  <a:gd name="T4" fmla="*/ 136 w 226"/>
                  <a:gd name="T5" fmla="*/ 363 h 408"/>
                  <a:gd name="T6" fmla="*/ 226 w 226"/>
                  <a:gd name="T7" fmla="*/ 46 h 408"/>
                  <a:gd name="T8" fmla="*/ 181 w 226"/>
                  <a:gd name="T9" fmla="*/ 0 h 408"/>
                  <a:gd name="T10" fmla="*/ 90 w 226"/>
                  <a:gd name="T11" fmla="*/ 46 h 408"/>
                  <a:gd name="T12" fmla="*/ 0 w 226"/>
                  <a:gd name="T13" fmla="*/ 363 h 4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26" h="408">
                    <a:moveTo>
                      <a:pt x="0" y="363"/>
                    </a:moveTo>
                    <a:lnTo>
                      <a:pt x="45" y="408"/>
                    </a:lnTo>
                    <a:lnTo>
                      <a:pt x="136" y="363"/>
                    </a:lnTo>
                    <a:lnTo>
                      <a:pt x="226" y="46"/>
                    </a:lnTo>
                    <a:lnTo>
                      <a:pt x="181" y="0"/>
                    </a:lnTo>
                    <a:lnTo>
                      <a:pt x="90" y="46"/>
                    </a:lnTo>
                    <a:lnTo>
                      <a:pt x="0" y="363"/>
                    </a:lnTo>
                    <a:close/>
                  </a:path>
                </a:pathLst>
              </a:custGeom>
              <a:solidFill>
                <a:srgbClr val="666699"/>
              </a:solidFill>
              <a:ln>
                <a:noFill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0381" name="Freeform 3997">
                <a:extLst>
                  <a:ext uri="{FF2B5EF4-FFF2-40B4-BE49-F238E27FC236}">
                    <a16:creationId xmlns:a16="http://schemas.microsoft.com/office/drawing/2014/main" id="{251D476D-D76B-4768-B2DC-E91F3A12BE7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22" y="1103"/>
                <a:ext cx="100" cy="28"/>
              </a:xfrm>
              <a:custGeom>
                <a:avLst/>
                <a:gdLst>
                  <a:gd name="T0" fmla="*/ 91 w 363"/>
                  <a:gd name="T1" fmla="*/ 0 h 91"/>
                  <a:gd name="T2" fmla="*/ 0 w 363"/>
                  <a:gd name="T3" fmla="*/ 45 h 91"/>
                  <a:gd name="T4" fmla="*/ 45 w 363"/>
                  <a:gd name="T5" fmla="*/ 91 h 91"/>
                  <a:gd name="T6" fmla="*/ 272 w 363"/>
                  <a:gd name="T7" fmla="*/ 91 h 91"/>
                  <a:gd name="T8" fmla="*/ 363 w 363"/>
                  <a:gd name="T9" fmla="*/ 45 h 91"/>
                  <a:gd name="T10" fmla="*/ 318 w 363"/>
                  <a:gd name="T11" fmla="*/ 0 h 91"/>
                  <a:gd name="T12" fmla="*/ 91 w 363"/>
                  <a:gd name="T13" fmla="*/ 0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63" h="91">
                    <a:moveTo>
                      <a:pt x="91" y="0"/>
                    </a:moveTo>
                    <a:lnTo>
                      <a:pt x="0" y="45"/>
                    </a:lnTo>
                    <a:lnTo>
                      <a:pt x="45" y="91"/>
                    </a:lnTo>
                    <a:lnTo>
                      <a:pt x="272" y="91"/>
                    </a:lnTo>
                    <a:lnTo>
                      <a:pt x="363" y="45"/>
                    </a:lnTo>
                    <a:lnTo>
                      <a:pt x="318" y="0"/>
                    </a:lnTo>
                    <a:lnTo>
                      <a:pt x="91" y="0"/>
                    </a:lnTo>
                    <a:close/>
                  </a:path>
                </a:pathLst>
              </a:custGeom>
              <a:solidFill>
                <a:srgbClr val="666699"/>
              </a:solidFill>
              <a:ln>
                <a:noFill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0382" name="Freeform 3998">
                <a:extLst>
                  <a:ext uri="{FF2B5EF4-FFF2-40B4-BE49-F238E27FC236}">
                    <a16:creationId xmlns:a16="http://schemas.microsoft.com/office/drawing/2014/main" id="{5B0C8BA1-EDF7-4DF1-99EF-BD504006579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82" y="1226"/>
                <a:ext cx="99" cy="27"/>
              </a:xfrm>
              <a:custGeom>
                <a:avLst/>
                <a:gdLst>
                  <a:gd name="T0" fmla="*/ 91 w 363"/>
                  <a:gd name="T1" fmla="*/ 0 h 91"/>
                  <a:gd name="T2" fmla="*/ 0 w 363"/>
                  <a:gd name="T3" fmla="*/ 45 h 91"/>
                  <a:gd name="T4" fmla="*/ 45 w 363"/>
                  <a:gd name="T5" fmla="*/ 91 h 91"/>
                  <a:gd name="T6" fmla="*/ 272 w 363"/>
                  <a:gd name="T7" fmla="*/ 91 h 91"/>
                  <a:gd name="T8" fmla="*/ 363 w 363"/>
                  <a:gd name="T9" fmla="*/ 45 h 91"/>
                  <a:gd name="T10" fmla="*/ 318 w 363"/>
                  <a:gd name="T11" fmla="*/ 0 h 91"/>
                  <a:gd name="T12" fmla="*/ 91 w 363"/>
                  <a:gd name="T13" fmla="*/ 0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63" h="91">
                    <a:moveTo>
                      <a:pt x="91" y="0"/>
                    </a:moveTo>
                    <a:lnTo>
                      <a:pt x="0" y="45"/>
                    </a:lnTo>
                    <a:lnTo>
                      <a:pt x="45" y="91"/>
                    </a:lnTo>
                    <a:lnTo>
                      <a:pt x="272" y="91"/>
                    </a:lnTo>
                    <a:lnTo>
                      <a:pt x="363" y="45"/>
                    </a:lnTo>
                    <a:lnTo>
                      <a:pt x="318" y="0"/>
                    </a:lnTo>
                    <a:lnTo>
                      <a:pt x="91" y="0"/>
                    </a:lnTo>
                    <a:close/>
                  </a:path>
                </a:pathLst>
              </a:custGeom>
              <a:solidFill>
                <a:srgbClr val="666699"/>
              </a:solidFill>
              <a:ln>
                <a:noFill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0383" name="Freeform 3999">
                <a:extLst>
                  <a:ext uri="{FF2B5EF4-FFF2-40B4-BE49-F238E27FC236}">
                    <a16:creationId xmlns:a16="http://schemas.microsoft.com/office/drawing/2014/main" id="{BCB081A0-5F14-4132-AC29-B40F5CCAE4D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63" y="981"/>
                <a:ext cx="100" cy="27"/>
              </a:xfrm>
              <a:custGeom>
                <a:avLst/>
                <a:gdLst>
                  <a:gd name="T0" fmla="*/ 91 w 363"/>
                  <a:gd name="T1" fmla="*/ 0 h 91"/>
                  <a:gd name="T2" fmla="*/ 0 w 363"/>
                  <a:gd name="T3" fmla="*/ 45 h 91"/>
                  <a:gd name="T4" fmla="*/ 45 w 363"/>
                  <a:gd name="T5" fmla="*/ 91 h 91"/>
                  <a:gd name="T6" fmla="*/ 272 w 363"/>
                  <a:gd name="T7" fmla="*/ 91 h 91"/>
                  <a:gd name="T8" fmla="*/ 363 w 363"/>
                  <a:gd name="T9" fmla="*/ 45 h 91"/>
                  <a:gd name="T10" fmla="*/ 318 w 363"/>
                  <a:gd name="T11" fmla="*/ 0 h 91"/>
                  <a:gd name="T12" fmla="*/ 91 w 363"/>
                  <a:gd name="T13" fmla="*/ 0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63" h="91">
                    <a:moveTo>
                      <a:pt x="91" y="0"/>
                    </a:moveTo>
                    <a:lnTo>
                      <a:pt x="0" y="45"/>
                    </a:lnTo>
                    <a:lnTo>
                      <a:pt x="45" y="91"/>
                    </a:lnTo>
                    <a:lnTo>
                      <a:pt x="272" y="91"/>
                    </a:lnTo>
                    <a:lnTo>
                      <a:pt x="363" y="45"/>
                    </a:lnTo>
                    <a:lnTo>
                      <a:pt x="318" y="0"/>
                    </a:lnTo>
                    <a:lnTo>
                      <a:pt x="91" y="0"/>
                    </a:lnTo>
                    <a:close/>
                  </a:path>
                </a:pathLst>
              </a:custGeom>
              <a:solidFill>
                <a:srgbClr val="666699"/>
              </a:solidFill>
              <a:ln>
                <a:noFill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20391" name="Group 4007">
              <a:extLst>
                <a:ext uri="{FF2B5EF4-FFF2-40B4-BE49-F238E27FC236}">
                  <a16:creationId xmlns:a16="http://schemas.microsoft.com/office/drawing/2014/main" id="{3DE76DC5-AD44-4BAF-900B-0607BB420BA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218" y="3521"/>
              <a:ext cx="190" cy="272"/>
              <a:chOff x="5263" y="981"/>
              <a:chExt cx="190" cy="272"/>
            </a:xfrm>
          </p:grpSpPr>
          <p:sp>
            <p:nvSpPr>
              <p:cNvPr id="20392" name="Freeform 4008">
                <a:extLst>
                  <a:ext uri="{FF2B5EF4-FFF2-40B4-BE49-F238E27FC236}">
                    <a16:creationId xmlns:a16="http://schemas.microsoft.com/office/drawing/2014/main" id="{882470C1-7ADA-4B5A-8213-45B5526E0DE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88" y="1002"/>
                <a:ext cx="57" cy="108"/>
              </a:xfrm>
              <a:custGeom>
                <a:avLst/>
                <a:gdLst>
                  <a:gd name="T0" fmla="*/ 0 w 226"/>
                  <a:gd name="T1" fmla="*/ 363 h 408"/>
                  <a:gd name="T2" fmla="*/ 45 w 226"/>
                  <a:gd name="T3" fmla="*/ 408 h 408"/>
                  <a:gd name="T4" fmla="*/ 136 w 226"/>
                  <a:gd name="T5" fmla="*/ 363 h 408"/>
                  <a:gd name="T6" fmla="*/ 226 w 226"/>
                  <a:gd name="T7" fmla="*/ 46 h 408"/>
                  <a:gd name="T8" fmla="*/ 181 w 226"/>
                  <a:gd name="T9" fmla="*/ 0 h 408"/>
                  <a:gd name="T10" fmla="*/ 90 w 226"/>
                  <a:gd name="T11" fmla="*/ 46 h 408"/>
                  <a:gd name="T12" fmla="*/ 0 w 226"/>
                  <a:gd name="T13" fmla="*/ 363 h 4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26" h="408">
                    <a:moveTo>
                      <a:pt x="0" y="363"/>
                    </a:moveTo>
                    <a:lnTo>
                      <a:pt x="45" y="408"/>
                    </a:lnTo>
                    <a:lnTo>
                      <a:pt x="136" y="363"/>
                    </a:lnTo>
                    <a:lnTo>
                      <a:pt x="226" y="46"/>
                    </a:lnTo>
                    <a:lnTo>
                      <a:pt x="181" y="0"/>
                    </a:lnTo>
                    <a:lnTo>
                      <a:pt x="90" y="46"/>
                    </a:lnTo>
                    <a:lnTo>
                      <a:pt x="0" y="363"/>
                    </a:lnTo>
                    <a:close/>
                  </a:path>
                </a:pathLst>
              </a:custGeom>
              <a:solidFill>
                <a:srgbClr val="666699"/>
              </a:solidFill>
              <a:ln>
                <a:noFill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0393" name="Freeform 4009">
                <a:extLst>
                  <a:ext uri="{FF2B5EF4-FFF2-40B4-BE49-F238E27FC236}">
                    <a16:creationId xmlns:a16="http://schemas.microsoft.com/office/drawing/2014/main" id="{8A545347-001A-410D-8089-975DFB95023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60" y="1124"/>
                <a:ext cx="59" cy="108"/>
              </a:xfrm>
              <a:custGeom>
                <a:avLst/>
                <a:gdLst>
                  <a:gd name="T0" fmla="*/ 0 w 226"/>
                  <a:gd name="T1" fmla="*/ 363 h 408"/>
                  <a:gd name="T2" fmla="*/ 45 w 226"/>
                  <a:gd name="T3" fmla="*/ 408 h 408"/>
                  <a:gd name="T4" fmla="*/ 136 w 226"/>
                  <a:gd name="T5" fmla="*/ 363 h 408"/>
                  <a:gd name="T6" fmla="*/ 226 w 226"/>
                  <a:gd name="T7" fmla="*/ 46 h 408"/>
                  <a:gd name="T8" fmla="*/ 181 w 226"/>
                  <a:gd name="T9" fmla="*/ 0 h 408"/>
                  <a:gd name="T10" fmla="*/ 90 w 226"/>
                  <a:gd name="T11" fmla="*/ 46 h 408"/>
                  <a:gd name="T12" fmla="*/ 0 w 226"/>
                  <a:gd name="T13" fmla="*/ 363 h 4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26" h="408">
                    <a:moveTo>
                      <a:pt x="0" y="363"/>
                    </a:moveTo>
                    <a:lnTo>
                      <a:pt x="45" y="408"/>
                    </a:lnTo>
                    <a:lnTo>
                      <a:pt x="136" y="363"/>
                    </a:lnTo>
                    <a:lnTo>
                      <a:pt x="226" y="46"/>
                    </a:lnTo>
                    <a:lnTo>
                      <a:pt x="181" y="0"/>
                    </a:lnTo>
                    <a:lnTo>
                      <a:pt x="90" y="46"/>
                    </a:lnTo>
                    <a:lnTo>
                      <a:pt x="0" y="363"/>
                    </a:lnTo>
                    <a:close/>
                  </a:path>
                </a:pathLst>
              </a:custGeom>
              <a:solidFill>
                <a:srgbClr val="666699"/>
              </a:solidFill>
              <a:ln>
                <a:noFill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0394" name="Freeform 4010">
                <a:extLst>
                  <a:ext uri="{FF2B5EF4-FFF2-40B4-BE49-F238E27FC236}">
                    <a16:creationId xmlns:a16="http://schemas.microsoft.com/office/drawing/2014/main" id="{5A774FF7-25CE-4E2B-8AD3-9545A733025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96" y="1002"/>
                <a:ext cx="57" cy="108"/>
              </a:xfrm>
              <a:custGeom>
                <a:avLst/>
                <a:gdLst>
                  <a:gd name="T0" fmla="*/ 0 w 226"/>
                  <a:gd name="T1" fmla="*/ 363 h 408"/>
                  <a:gd name="T2" fmla="*/ 45 w 226"/>
                  <a:gd name="T3" fmla="*/ 408 h 408"/>
                  <a:gd name="T4" fmla="*/ 136 w 226"/>
                  <a:gd name="T5" fmla="*/ 363 h 408"/>
                  <a:gd name="T6" fmla="*/ 226 w 226"/>
                  <a:gd name="T7" fmla="*/ 46 h 408"/>
                  <a:gd name="T8" fmla="*/ 181 w 226"/>
                  <a:gd name="T9" fmla="*/ 0 h 408"/>
                  <a:gd name="T10" fmla="*/ 90 w 226"/>
                  <a:gd name="T11" fmla="*/ 46 h 408"/>
                  <a:gd name="T12" fmla="*/ 0 w 226"/>
                  <a:gd name="T13" fmla="*/ 363 h 4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26" h="408">
                    <a:moveTo>
                      <a:pt x="0" y="363"/>
                    </a:moveTo>
                    <a:lnTo>
                      <a:pt x="45" y="408"/>
                    </a:lnTo>
                    <a:lnTo>
                      <a:pt x="136" y="363"/>
                    </a:lnTo>
                    <a:lnTo>
                      <a:pt x="226" y="46"/>
                    </a:lnTo>
                    <a:lnTo>
                      <a:pt x="181" y="0"/>
                    </a:lnTo>
                    <a:lnTo>
                      <a:pt x="90" y="46"/>
                    </a:lnTo>
                    <a:lnTo>
                      <a:pt x="0" y="363"/>
                    </a:lnTo>
                    <a:close/>
                  </a:path>
                </a:pathLst>
              </a:custGeom>
              <a:solidFill>
                <a:srgbClr val="666699"/>
              </a:solidFill>
              <a:ln>
                <a:noFill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0395" name="Freeform 4011">
                <a:extLst>
                  <a:ext uri="{FF2B5EF4-FFF2-40B4-BE49-F238E27FC236}">
                    <a16:creationId xmlns:a16="http://schemas.microsoft.com/office/drawing/2014/main" id="{C584EFE5-C357-415F-BD48-BBC88E12986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03" y="1103"/>
                <a:ext cx="100" cy="28"/>
              </a:xfrm>
              <a:custGeom>
                <a:avLst/>
                <a:gdLst>
                  <a:gd name="T0" fmla="*/ 91 w 363"/>
                  <a:gd name="T1" fmla="*/ 0 h 91"/>
                  <a:gd name="T2" fmla="*/ 0 w 363"/>
                  <a:gd name="T3" fmla="*/ 45 h 91"/>
                  <a:gd name="T4" fmla="*/ 45 w 363"/>
                  <a:gd name="T5" fmla="*/ 91 h 91"/>
                  <a:gd name="T6" fmla="*/ 272 w 363"/>
                  <a:gd name="T7" fmla="*/ 91 h 91"/>
                  <a:gd name="T8" fmla="*/ 363 w 363"/>
                  <a:gd name="T9" fmla="*/ 45 h 91"/>
                  <a:gd name="T10" fmla="*/ 318 w 363"/>
                  <a:gd name="T11" fmla="*/ 0 h 91"/>
                  <a:gd name="T12" fmla="*/ 91 w 363"/>
                  <a:gd name="T13" fmla="*/ 0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63" h="91">
                    <a:moveTo>
                      <a:pt x="91" y="0"/>
                    </a:moveTo>
                    <a:lnTo>
                      <a:pt x="0" y="45"/>
                    </a:lnTo>
                    <a:lnTo>
                      <a:pt x="45" y="91"/>
                    </a:lnTo>
                    <a:lnTo>
                      <a:pt x="272" y="91"/>
                    </a:lnTo>
                    <a:lnTo>
                      <a:pt x="363" y="45"/>
                    </a:lnTo>
                    <a:lnTo>
                      <a:pt x="318" y="0"/>
                    </a:lnTo>
                    <a:lnTo>
                      <a:pt x="91" y="0"/>
                    </a:lnTo>
                    <a:close/>
                  </a:path>
                </a:pathLst>
              </a:custGeom>
              <a:solidFill>
                <a:srgbClr val="666699"/>
              </a:solidFill>
              <a:ln>
                <a:noFill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0396" name="Freeform 4012">
                <a:extLst>
                  <a:ext uri="{FF2B5EF4-FFF2-40B4-BE49-F238E27FC236}">
                    <a16:creationId xmlns:a16="http://schemas.microsoft.com/office/drawing/2014/main" id="{D5BFF5F0-89CA-4AA6-8178-C39FAA9D55F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63" y="1226"/>
                <a:ext cx="99" cy="27"/>
              </a:xfrm>
              <a:custGeom>
                <a:avLst/>
                <a:gdLst>
                  <a:gd name="T0" fmla="*/ 91 w 363"/>
                  <a:gd name="T1" fmla="*/ 0 h 91"/>
                  <a:gd name="T2" fmla="*/ 0 w 363"/>
                  <a:gd name="T3" fmla="*/ 45 h 91"/>
                  <a:gd name="T4" fmla="*/ 45 w 363"/>
                  <a:gd name="T5" fmla="*/ 91 h 91"/>
                  <a:gd name="T6" fmla="*/ 272 w 363"/>
                  <a:gd name="T7" fmla="*/ 91 h 91"/>
                  <a:gd name="T8" fmla="*/ 363 w 363"/>
                  <a:gd name="T9" fmla="*/ 45 h 91"/>
                  <a:gd name="T10" fmla="*/ 318 w 363"/>
                  <a:gd name="T11" fmla="*/ 0 h 91"/>
                  <a:gd name="T12" fmla="*/ 91 w 363"/>
                  <a:gd name="T13" fmla="*/ 0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63" h="91">
                    <a:moveTo>
                      <a:pt x="91" y="0"/>
                    </a:moveTo>
                    <a:lnTo>
                      <a:pt x="0" y="45"/>
                    </a:lnTo>
                    <a:lnTo>
                      <a:pt x="45" y="91"/>
                    </a:lnTo>
                    <a:lnTo>
                      <a:pt x="272" y="91"/>
                    </a:lnTo>
                    <a:lnTo>
                      <a:pt x="363" y="45"/>
                    </a:lnTo>
                    <a:lnTo>
                      <a:pt x="318" y="0"/>
                    </a:lnTo>
                    <a:lnTo>
                      <a:pt x="91" y="0"/>
                    </a:lnTo>
                    <a:close/>
                  </a:path>
                </a:pathLst>
              </a:custGeom>
              <a:solidFill>
                <a:srgbClr val="666699"/>
              </a:solidFill>
              <a:ln>
                <a:noFill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0397" name="Freeform 4013">
                <a:extLst>
                  <a:ext uri="{FF2B5EF4-FFF2-40B4-BE49-F238E27FC236}">
                    <a16:creationId xmlns:a16="http://schemas.microsoft.com/office/drawing/2014/main" id="{08652A87-D9C2-405F-98F8-6BB404C45DB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44" y="981"/>
                <a:ext cx="100" cy="27"/>
              </a:xfrm>
              <a:custGeom>
                <a:avLst/>
                <a:gdLst>
                  <a:gd name="T0" fmla="*/ 91 w 363"/>
                  <a:gd name="T1" fmla="*/ 0 h 91"/>
                  <a:gd name="T2" fmla="*/ 0 w 363"/>
                  <a:gd name="T3" fmla="*/ 45 h 91"/>
                  <a:gd name="T4" fmla="*/ 45 w 363"/>
                  <a:gd name="T5" fmla="*/ 91 h 91"/>
                  <a:gd name="T6" fmla="*/ 272 w 363"/>
                  <a:gd name="T7" fmla="*/ 91 h 91"/>
                  <a:gd name="T8" fmla="*/ 363 w 363"/>
                  <a:gd name="T9" fmla="*/ 45 h 91"/>
                  <a:gd name="T10" fmla="*/ 318 w 363"/>
                  <a:gd name="T11" fmla="*/ 0 h 91"/>
                  <a:gd name="T12" fmla="*/ 91 w 363"/>
                  <a:gd name="T13" fmla="*/ 0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63" h="91">
                    <a:moveTo>
                      <a:pt x="91" y="0"/>
                    </a:moveTo>
                    <a:lnTo>
                      <a:pt x="0" y="45"/>
                    </a:lnTo>
                    <a:lnTo>
                      <a:pt x="45" y="91"/>
                    </a:lnTo>
                    <a:lnTo>
                      <a:pt x="272" y="91"/>
                    </a:lnTo>
                    <a:lnTo>
                      <a:pt x="363" y="45"/>
                    </a:lnTo>
                    <a:lnTo>
                      <a:pt x="318" y="0"/>
                    </a:lnTo>
                    <a:lnTo>
                      <a:pt x="91" y="0"/>
                    </a:lnTo>
                    <a:close/>
                  </a:path>
                </a:pathLst>
              </a:custGeom>
              <a:solidFill>
                <a:srgbClr val="666699"/>
              </a:solidFill>
              <a:ln>
                <a:noFill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20405" name="Group 4021">
              <a:extLst>
                <a:ext uri="{FF2B5EF4-FFF2-40B4-BE49-F238E27FC236}">
                  <a16:creationId xmlns:a16="http://schemas.microsoft.com/office/drawing/2014/main" id="{E98A26A3-B337-432A-8092-8D86B4AC1F1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388" y="3521"/>
              <a:ext cx="201" cy="272"/>
              <a:chOff x="5433" y="981"/>
              <a:chExt cx="201" cy="272"/>
            </a:xfrm>
          </p:grpSpPr>
          <p:sp>
            <p:nvSpPr>
              <p:cNvPr id="20406" name="Freeform 4022">
                <a:extLst>
                  <a:ext uri="{FF2B5EF4-FFF2-40B4-BE49-F238E27FC236}">
                    <a16:creationId xmlns:a16="http://schemas.microsoft.com/office/drawing/2014/main" id="{CE9B2B43-81F4-4757-97BF-F6B95AD6396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33" y="1124"/>
                <a:ext cx="58" cy="108"/>
              </a:xfrm>
              <a:custGeom>
                <a:avLst/>
                <a:gdLst>
                  <a:gd name="T0" fmla="*/ 0 w 226"/>
                  <a:gd name="T1" fmla="*/ 363 h 408"/>
                  <a:gd name="T2" fmla="*/ 45 w 226"/>
                  <a:gd name="T3" fmla="*/ 408 h 408"/>
                  <a:gd name="T4" fmla="*/ 136 w 226"/>
                  <a:gd name="T5" fmla="*/ 363 h 408"/>
                  <a:gd name="T6" fmla="*/ 226 w 226"/>
                  <a:gd name="T7" fmla="*/ 46 h 408"/>
                  <a:gd name="T8" fmla="*/ 181 w 226"/>
                  <a:gd name="T9" fmla="*/ 0 h 408"/>
                  <a:gd name="T10" fmla="*/ 90 w 226"/>
                  <a:gd name="T11" fmla="*/ 46 h 408"/>
                  <a:gd name="T12" fmla="*/ 0 w 226"/>
                  <a:gd name="T13" fmla="*/ 363 h 4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26" h="408">
                    <a:moveTo>
                      <a:pt x="0" y="363"/>
                    </a:moveTo>
                    <a:lnTo>
                      <a:pt x="45" y="408"/>
                    </a:lnTo>
                    <a:lnTo>
                      <a:pt x="136" y="363"/>
                    </a:lnTo>
                    <a:lnTo>
                      <a:pt x="226" y="46"/>
                    </a:lnTo>
                    <a:lnTo>
                      <a:pt x="181" y="0"/>
                    </a:lnTo>
                    <a:lnTo>
                      <a:pt x="90" y="46"/>
                    </a:lnTo>
                    <a:lnTo>
                      <a:pt x="0" y="363"/>
                    </a:lnTo>
                    <a:close/>
                  </a:path>
                </a:pathLst>
              </a:custGeom>
              <a:solidFill>
                <a:srgbClr val="666699"/>
              </a:solidFill>
              <a:ln>
                <a:noFill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0407" name="Freeform 4023">
                <a:extLst>
                  <a:ext uri="{FF2B5EF4-FFF2-40B4-BE49-F238E27FC236}">
                    <a16:creationId xmlns:a16="http://schemas.microsoft.com/office/drawing/2014/main" id="{0BA9A477-F624-4F07-A9BE-3F523713572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69" y="1002"/>
                <a:ext cx="57" cy="108"/>
              </a:xfrm>
              <a:custGeom>
                <a:avLst/>
                <a:gdLst>
                  <a:gd name="T0" fmla="*/ 0 w 226"/>
                  <a:gd name="T1" fmla="*/ 363 h 408"/>
                  <a:gd name="T2" fmla="*/ 45 w 226"/>
                  <a:gd name="T3" fmla="*/ 408 h 408"/>
                  <a:gd name="T4" fmla="*/ 136 w 226"/>
                  <a:gd name="T5" fmla="*/ 363 h 408"/>
                  <a:gd name="T6" fmla="*/ 226 w 226"/>
                  <a:gd name="T7" fmla="*/ 46 h 408"/>
                  <a:gd name="T8" fmla="*/ 181 w 226"/>
                  <a:gd name="T9" fmla="*/ 0 h 408"/>
                  <a:gd name="T10" fmla="*/ 90 w 226"/>
                  <a:gd name="T11" fmla="*/ 46 h 408"/>
                  <a:gd name="T12" fmla="*/ 0 w 226"/>
                  <a:gd name="T13" fmla="*/ 363 h 4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26" h="408">
                    <a:moveTo>
                      <a:pt x="0" y="363"/>
                    </a:moveTo>
                    <a:lnTo>
                      <a:pt x="45" y="408"/>
                    </a:lnTo>
                    <a:lnTo>
                      <a:pt x="136" y="363"/>
                    </a:lnTo>
                    <a:lnTo>
                      <a:pt x="226" y="46"/>
                    </a:lnTo>
                    <a:lnTo>
                      <a:pt x="181" y="0"/>
                    </a:lnTo>
                    <a:lnTo>
                      <a:pt x="90" y="46"/>
                    </a:lnTo>
                    <a:lnTo>
                      <a:pt x="0" y="363"/>
                    </a:lnTo>
                    <a:close/>
                  </a:path>
                </a:pathLst>
              </a:custGeom>
              <a:solidFill>
                <a:srgbClr val="666699"/>
              </a:solidFill>
              <a:ln>
                <a:noFill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0408" name="Freeform 4024">
                <a:extLst>
                  <a:ext uri="{FF2B5EF4-FFF2-40B4-BE49-F238E27FC236}">
                    <a16:creationId xmlns:a16="http://schemas.microsoft.com/office/drawing/2014/main" id="{D67451E2-EDCD-438C-85F0-A3F4C90505A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41" y="1124"/>
                <a:ext cx="59" cy="108"/>
              </a:xfrm>
              <a:custGeom>
                <a:avLst/>
                <a:gdLst>
                  <a:gd name="T0" fmla="*/ 0 w 226"/>
                  <a:gd name="T1" fmla="*/ 363 h 408"/>
                  <a:gd name="T2" fmla="*/ 45 w 226"/>
                  <a:gd name="T3" fmla="*/ 408 h 408"/>
                  <a:gd name="T4" fmla="*/ 136 w 226"/>
                  <a:gd name="T5" fmla="*/ 363 h 408"/>
                  <a:gd name="T6" fmla="*/ 226 w 226"/>
                  <a:gd name="T7" fmla="*/ 46 h 408"/>
                  <a:gd name="T8" fmla="*/ 181 w 226"/>
                  <a:gd name="T9" fmla="*/ 0 h 408"/>
                  <a:gd name="T10" fmla="*/ 90 w 226"/>
                  <a:gd name="T11" fmla="*/ 46 h 408"/>
                  <a:gd name="T12" fmla="*/ 0 w 226"/>
                  <a:gd name="T13" fmla="*/ 363 h 4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26" h="408">
                    <a:moveTo>
                      <a:pt x="0" y="363"/>
                    </a:moveTo>
                    <a:lnTo>
                      <a:pt x="45" y="408"/>
                    </a:lnTo>
                    <a:lnTo>
                      <a:pt x="136" y="363"/>
                    </a:lnTo>
                    <a:lnTo>
                      <a:pt x="226" y="46"/>
                    </a:lnTo>
                    <a:lnTo>
                      <a:pt x="181" y="0"/>
                    </a:lnTo>
                    <a:lnTo>
                      <a:pt x="90" y="46"/>
                    </a:lnTo>
                    <a:lnTo>
                      <a:pt x="0" y="363"/>
                    </a:lnTo>
                    <a:close/>
                  </a:path>
                </a:pathLst>
              </a:custGeom>
              <a:solidFill>
                <a:srgbClr val="666699"/>
              </a:solidFill>
              <a:ln>
                <a:noFill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0409" name="Freeform 4025">
                <a:extLst>
                  <a:ext uri="{FF2B5EF4-FFF2-40B4-BE49-F238E27FC236}">
                    <a16:creationId xmlns:a16="http://schemas.microsoft.com/office/drawing/2014/main" id="{01032DA9-A2B0-4C88-AF20-ECC3B94F87A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77" y="1002"/>
                <a:ext cx="57" cy="108"/>
              </a:xfrm>
              <a:custGeom>
                <a:avLst/>
                <a:gdLst>
                  <a:gd name="T0" fmla="*/ 0 w 226"/>
                  <a:gd name="T1" fmla="*/ 363 h 408"/>
                  <a:gd name="T2" fmla="*/ 45 w 226"/>
                  <a:gd name="T3" fmla="*/ 408 h 408"/>
                  <a:gd name="T4" fmla="*/ 136 w 226"/>
                  <a:gd name="T5" fmla="*/ 363 h 408"/>
                  <a:gd name="T6" fmla="*/ 226 w 226"/>
                  <a:gd name="T7" fmla="*/ 46 h 408"/>
                  <a:gd name="T8" fmla="*/ 181 w 226"/>
                  <a:gd name="T9" fmla="*/ 0 h 408"/>
                  <a:gd name="T10" fmla="*/ 90 w 226"/>
                  <a:gd name="T11" fmla="*/ 46 h 408"/>
                  <a:gd name="T12" fmla="*/ 0 w 226"/>
                  <a:gd name="T13" fmla="*/ 363 h 4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26" h="408">
                    <a:moveTo>
                      <a:pt x="0" y="363"/>
                    </a:moveTo>
                    <a:lnTo>
                      <a:pt x="45" y="408"/>
                    </a:lnTo>
                    <a:lnTo>
                      <a:pt x="136" y="363"/>
                    </a:lnTo>
                    <a:lnTo>
                      <a:pt x="226" y="46"/>
                    </a:lnTo>
                    <a:lnTo>
                      <a:pt x="181" y="0"/>
                    </a:lnTo>
                    <a:lnTo>
                      <a:pt x="90" y="46"/>
                    </a:lnTo>
                    <a:lnTo>
                      <a:pt x="0" y="363"/>
                    </a:lnTo>
                    <a:close/>
                  </a:path>
                </a:pathLst>
              </a:custGeom>
              <a:solidFill>
                <a:srgbClr val="666699"/>
              </a:solidFill>
              <a:ln>
                <a:noFill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0410" name="Freeform 4026">
                <a:extLst>
                  <a:ext uri="{FF2B5EF4-FFF2-40B4-BE49-F238E27FC236}">
                    <a16:creationId xmlns:a16="http://schemas.microsoft.com/office/drawing/2014/main" id="{9FC5EE00-26AD-4062-BE4B-276A390F057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44" y="1226"/>
                <a:ext cx="99" cy="27"/>
              </a:xfrm>
              <a:custGeom>
                <a:avLst/>
                <a:gdLst>
                  <a:gd name="T0" fmla="*/ 91 w 363"/>
                  <a:gd name="T1" fmla="*/ 0 h 91"/>
                  <a:gd name="T2" fmla="*/ 0 w 363"/>
                  <a:gd name="T3" fmla="*/ 45 h 91"/>
                  <a:gd name="T4" fmla="*/ 45 w 363"/>
                  <a:gd name="T5" fmla="*/ 91 h 91"/>
                  <a:gd name="T6" fmla="*/ 272 w 363"/>
                  <a:gd name="T7" fmla="*/ 91 h 91"/>
                  <a:gd name="T8" fmla="*/ 363 w 363"/>
                  <a:gd name="T9" fmla="*/ 45 h 91"/>
                  <a:gd name="T10" fmla="*/ 318 w 363"/>
                  <a:gd name="T11" fmla="*/ 0 h 91"/>
                  <a:gd name="T12" fmla="*/ 91 w 363"/>
                  <a:gd name="T13" fmla="*/ 0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63" h="91">
                    <a:moveTo>
                      <a:pt x="91" y="0"/>
                    </a:moveTo>
                    <a:lnTo>
                      <a:pt x="0" y="45"/>
                    </a:lnTo>
                    <a:lnTo>
                      <a:pt x="45" y="91"/>
                    </a:lnTo>
                    <a:lnTo>
                      <a:pt x="272" y="91"/>
                    </a:lnTo>
                    <a:lnTo>
                      <a:pt x="363" y="45"/>
                    </a:lnTo>
                    <a:lnTo>
                      <a:pt x="318" y="0"/>
                    </a:lnTo>
                    <a:lnTo>
                      <a:pt x="91" y="0"/>
                    </a:lnTo>
                    <a:close/>
                  </a:path>
                </a:pathLst>
              </a:custGeom>
              <a:solidFill>
                <a:srgbClr val="666699"/>
              </a:solidFill>
              <a:ln>
                <a:noFill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0411" name="Freeform 4027">
                <a:extLst>
                  <a:ext uri="{FF2B5EF4-FFF2-40B4-BE49-F238E27FC236}">
                    <a16:creationId xmlns:a16="http://schemas.microsoft.com/office/drawing/2014/main" id="{DD8E379E-320C-4B7C-ADE9-24D906105B1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25" y="981"/>
                <a:ext cx="100" cy="27"/>
              </a:xfrm>
              <a:custGeom>
                <a:avLst/>
                <a:gdLst>
                  <a:gd name="T0" fmla="*/ 91 w 363"/>
                  <a:gd name="T1" fmla="*/ 0 h 91"/>
                  <a:gd name="T2" fmla="*/ 0 w 363"/>
                  <a:gd name="T3" fmla="*/ 45 h 91"/>
                  <a:gd name="T4" fmla="*/ 45 w 363"/>
                  <a:gd name="T5" fmla="*/ 91 h 91"/>
                  <a:gd name="T6" fmla="*/ 272 w 363"/>
                  <a:gd name="T7" fmla="*/ 91 h 91"/>
                  <a:gd name="T8" fmla="*/ 363 w 363"/>
                  <a:gd name="T9" fmla="*/ 45 h 91"/>
                  <a:gd name="T10" fmla="*/ 318 w 363"/>
                  <a:gd name="T11" fmla="*/ 0 h 91"/>
                  <a:gd name="T12" fmla="*/ 91 w 363"/>
                  <a:gd name="T13" fmla="*/ 0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63" h="91">
                    <a:moveTo>
                      <a:pt x="91" y="0"/>
                    </a:moveTo>
                    <a:lnTo>
                      <a:pt x="0" y="45"/>
                    </a:lnTo>
                    <a:lnTo>
                      <a:pt x="45" y="91"/>
                    </a:lnTo>
                    <a:lnTo>
                      <a:pt x="272" y="91"/>
                    </a:lnTo>
                    <a:lnTo>
                      <a:pt x="363" y="45"/>
                    </a:lnTo>
                    <a:lnTo>
                      <a:pt x="318" y="0"/>
                    </a:lnTo>
                    <a:lnTo>
                      <a:pt x="91" y="0"/>
                    </a:lnTo>
                    <a:close/>
                  </a:path>
                </a:pathLst>
              </a:custGeom>
              <a:solidFill>
                <a:srgbClr val="666699"/>
              </a:solidFill>
              <a:ln>
                <a:noFill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</p:grpSp>
      <p:grpSp>
        <p:nvGrpSpPr>
          <p:cNvPr id="20415" name="Group 4031">
            <a:extLst>
              <a:ext uri="{FF2B5EF4-FFF2-40B4-BE49-F238E27FC236}">
                <a16:creationId xmlns:a16="http://schemas.microsoft.com/office/drawing/2014/main" id="{EE969577-4EC1-4B9A-8ABD-041AF0FD3043}"/>
              </a:ext>
            </a:extLst>
          </p:cNvPr>
          <p:cNvGrpSpPr>
            <a:grpSpLocks/>
          </p:cNvGrpSpPr>
          <p:nvPr/>
        </p:nvGrpSpPr>
        <p:grpSpPr bwMode="auto">
          <a:xfrm>
            <a:off x="1998663" y="4581525"/>
            <a:ext cx="269875" cy="431800"/>
            <a:chOff x="1259" y="2886"/>
            <a:chExt cx="170" cy="272"/>
          </a:xfrm>
        </p:grpSpPr>
        <p:sp>
          <p:nvSpPr>
            <p:cNvPr id="20185" name="Freeform 3801">
              <a:extLst>
                <a:ext uri="{FF2B5EF4-FFF2-40B4-BE49-F238E27FC236}">
                  <a16:creationId xmlns:a16="http://schemas.microsoft.com/office/drawing/2014/main" id="{C2E7FC0B-6A52-4248-87E3-E39B29F51861}"/>
                </a:ext>
              </a:extLst>
            </p:cNvPr>
            <p:cNvSpPr>
              <a:spLocks/>
            </p:cNvSpPr>
            <p:nvPr/>
          </p:nvSpPr>
          <p:spPr bwMode="auto">
            <a:xfrm>
              <a:off x="1279" y="3124"/>
              <a:ext cx="129" cy="34"/>
            </a:xfrm>
            <a:custGeom>
              <a:avLst/>
              <a:gdLst>
                <a:gd name="T0" fmla="*/ 45 w 363"/>
                <a:gd name="T1" fmla="*/ 0 h 91"/>
                <a:gd name="T2" fmla="*/ 0 w 363"/>
                <a:gd name="T3" fmla="*/ 46 h 91"/>
                <a:gd name="T4" fmla="*/ 45 w 363"/>
                <a:gd name="T5" fmla="*/ 91 h 91"/>
                <a:gd name="T6" fmla="*/ 318 w 363"/>
                <a:gd name="T7" fmla="*/ 91 h 91"/>
                <a:gd name="T8" fmla="*/ 363 w 363"/>
                <a:gd name="T9" fmla="*/ 46 h 91"/>
                <a:gd name="T10" fmla="*/ 318 w 363"/>
                <a:gd name="T11" fmla="*/ 0 h 91"/>
                <a:gd name="T12" fmla="*/ 45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45" y="0"/>
                  </a:moveTo>
                  <a:lnTo>
                    <a:pt x="0" y="46"/>
                  </a:lnTo>
                  <a:lnTo>
                    <a:pt x="45" y="91"/>
                  </a:lnTo>
                  <a:lnTo>
                    <a:pt x="318" y="91"/>
                  </a:lnTo>
                  <a:lnTo>
                    <a:pt x="363" y="46"/>
                  </a:lnTo>
                  <a:lnTo>
                    <a:pt x="318" y="0"/>
                  </a:lnTo>
                  <a:lnTo>
                    <a:pt x="45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/>
                </a:gs>
                <a:gs pos="100000">
                  <a:srgbClr val="E6E6E6"/>
                </a:gs>
              </a:gsLst>
              <a:lin ang="18900000" scaled="1"/>
            </a:gradFill>
            <a:ln>
              <a:noFill/>
            </a:ln>
            <a:effectLst/>
            <a:scene3d>
              <a:camera prst="legacyObliqueTopRight"/>
              <a:lightRig rig="legacyFlat3" dir="b"/>
            </a:scene3d>
            <a:sp3d extrusionH="303200" prstMaterial="legacyMetal">
              <a:bevelT w="13500" h="13500" prst="angle"/>
              <a:bevelB w="13500" h="13500" prst="angle"/>
              <a:extrusionClr>
                <a:schemeClr val="bg2"/>
              </a:extrusionClr>
              <a:contourClr>
                <a:schemeClr val="bg2"/>
              </a:contourClr>
            </a:sp3d>
            <a:extLst>
              <a:ext uri="{91240B29-F687-4F45-9708-019B960494DF}">
                <a14:hiddenLine xmlns:a14="http://schemas.microsoft.com/office/drawing/2010/main" w="9525">
                  <a:noFill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ja-JP" altLang="en-US"/>
            </a:p>
          </p:txBody>
        </p:sp>
        <p:sp>
          <p:nvSpPr>
            <p:cNvPr id="20186" name="Freeform 3802">
              <a:extLst>
                <a:ext uri="{FF2B5EF4-FFF2-40B4-BE49-F238E27FC236}">
                  <a16:creationId xmlns:a16="http://schemas.microsoft.com/office/drawing/2014/main" id="{57166D4D-AB8F-4EA9-B965-D31B5D6F0620}"/>
                </a:ext>
              </a:extLst>
            </p:cNvPr>
            <p:cNvSpPr>
              <a:spLocks/>
            </p:cNvSpPr>
            <p:nvPr/>
          </p:nvSpPr>
          <p:spPr bwMode="auto">
            <a:xfrm>
              <a:off x="1259" y="3029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gradFill rotWithShape="1">
              <a:gsLst>
                <a:gs pos="0">
                  <a:schemeClr val="bg2"/>
                </a:gs>
                <a:gs pos="100000">
                  <a:srgbClr val="E6E6E6"/>
                </a:gs>
              </a:gsLst>
              <a:lin ang="18900000" scaled="1"/>
            </a:gradFill>
            <a:ln>
              <a:noFill/>
            </a:ln>
            <a:effectLst/>
            <a:scene3d>
              <a:camera prst="legacyObliqueTopRight"/>
              <a:lightRig rig="legacyFlat3" dir="b"/>
            </a:scene3d>
            <a:sp3d extrusionH="303200" prstMaterial="legacyMetal">
              <a:bevelT w="13500" h="13500" prst="angle"/>
              <a:bevelB w="13500" h="13500" prst="angle"/>
              <a:extrusionClr>
                <a:schemeClr val="bg2"/>
              </a:extrusionClr>
              <a:contourClr>
                <a:schemeClr val="bg2"/>
              </a:contourClr>
            </a:sp3d>
            <a:extLst>
              <a:ext uri="{91240B29-F687-4F45-9708-019B960494DF}">
                <a14:hiddenLine xmlns:a14="http://schemas.microsoft.com/office/drawing/2010/main" w="9525">
                  <a:noFill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ja-JP" altLang="en-US"/>
            </a:p>
          </p:txBody>
        </p:sp>
        <p:sp>
          <p:nvSpPr>
            <p:cNvPr id="20183" name="Freeform 3799">
              <a:extLst>
                <a:ext uri="{FF2B5EF4-FFF2-40B4-BE49-F238E27FC236}">
                  <a16:creationId xmlns:a16="http://schemas.microsoft.com/office/drawing/2014/main" id="{928BD9D4-4342-4E95-8364-1458FF8FFB3E}"/>
                </a:ext>
              </a:extLst>
            </p:cNvPr>
            <p:cNvSpPr>
              <a:spLocks/>
            </p:cNvSpPr>
            <p:nvPr/>
          </p:nvSpPr>
          <p:spPr bwMode="auto">
            <a:xfrm>
              <a:off x="1279" y="2886"/>
              <a:ext cx="129" cy="34"/>
            </a:xfrm>
            <a:custGeom>
              <a:avLst/>
              <a:gdLst>
                <a:gd name="T0" fmla="*/ 45 w 363"/>
                <a:gd name="T1" fmla="*/ 0 h 91"/>
                <a:gd name="T2" fmla="*/ 0 w 363"/>
                <a:gd name="T3" fmla="*/ 46 h 91"/>
                <a:gd name="T4" fmla="*/ 45 w 363"/>
                <a:gd name="T5" fmla="*/ 91 h 91"/>
                <a:gd name="T6" fmla="*/ 318 w 363"/>
                <a:gd name="T7" fmla="*/ 91 h 91"/>
                <a:gd name="T8" fmla="*/ 363 w 363"/>
                <a:gd name="T9" fmla="*/ 46 h 91"/>
                <a:gd name="T10" fmla="*/ 318 w 363"/>
                <a:gd name="T11" fmla="*/ 0 h 91"/>
                <a:gd name="T12" fmla="*/ 45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45" y="0"/>
                  </a:moveTo>
                  <a:lnTo>
                    <a:pt x="0" y="46"/>
                  </a:lnTo>
                  <a:lnTo>
                    <a:pt x="45" y="91"/>
                  </a:lnTo>
                  <a:lnTo>
                    <a:pt x="318" y="91"/>
                  </a:lnTo>
                  <a:lnTo>
                    <a:pt x="363" y="46"/>
                  </a:lnTo>
                  <a:lnTo>
                    <a:pt x="318" y="0"/>
                  </a:lnTo>
                  <a:lnTo>
                    <a:pt x="45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/>
                </a:gs>
                <a:gs pos="100000">
                  <a:srgbClr val="E6E6E6"/>
                </a:gs>
              </a:gsLst>
              <a:lin ang="18900000" scaled="1"/>
            </a:gradFill>
            <a:ln>
              <a:noFill/>
            </a:ln>
            <a:effectLst/>
            <a:scene3d>
              <a:camera prst="legacyObliqueTopRight"/>
              <a:lightRig rig="legacyFlat3" dir="b"/>
            </a:scene3d>
            <a:sp3d extrusionH="303200" prstMaterial="legacyMetal">
              <a:bevelT w="13500" h="13500" prst="angle"/>
              <a:bevelB w="13500" h="13500" prst="angle"/>
              <a:extrusionClr>
                <a:schemeClr val="bg2"/>
              </a:extrusionClr>
              <a:contourClr>
                <a:schemeClr val="bg2"/>
              </a:contourClr>
            </a:sp3d>
            <a:extLst>
              <a:ext uri="{91240B29-F687-4F45-9708-019B960494DF}">
                <a14:hiddenLine xmlns:a14="http://schemas.microsoft.com/office/drawing/2010/main" w="9525">
                  <a:noFill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ja-JP" altLang="en-US"/>
            </a:p>
          </p:txBody>
        </p:sp>
        <p:sp>
          <p:nvSpPr>
            <p:cNvPr id="20184" name="Freeform 3800">
              <a:extLst>
                <a:ext uri="{FF2B5EF4-FFF2-40B4-BE49-F238E27FC236}">
                  <a16:creationId xmlns:a16="http://schemas.microsoft.com/office/drawing/2014/main" id="{63015732-6CD4-4DB2-9444-E836041A90AE}"/>
                </a:ext>
              </a:extLst>
            </p:cNvPr>
            <p:cNvSpPr>
              <a:spLocks/>
            </p:cNvSpPr>
            <p:nvPr/>
          </p:nvSpPr>
          <p:spPr bwMode="auto">
            <a:xfrm>
              <a:off x="1279" y="3005"/>
              <a:ext cx="129" cy="34"/>
            </a:xfrm>
            <a:custGeom>
              <a:avLst/>
              <a:gdLst>
                <a:gd name="T0" fmla="*/ 45 w 363"/>
                <a:gd name="T1" fmla="*/ 0 h 91"/>
                <a:gd name="T2" fmla="*/ 0 w 363"/>
                <a:gd name="T3" fmla="*/ 46 h 91"/>
                <a:gd name="T4" fmla="*/ 45 w 363"/>
                <a:gd name="T5" fmla="*/ 91 h 91"/>
                <a:gd name="T6" fmla="*/ 318 w 363"/>
                <a:gd name="T7" fmla="*/ 91 h 91"/>
                <a:gd name="T8" fmla="*/ 363 w 363"/>
                <a:gd name="T9" fmla="*/ 46 h 91"/>
                <a:gd name="T10" fmla="*/ 318 w 363"/>
                <a:gd name="T11" fmla="*/ 0 h 91"/>
                <a:gd name="T12" fmla="*/ 45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45" y="0"/>
                  </a:moveTo>
                  <a:lnTo>
                    <a:pt x="0" y="46"/>
                  </a:lnTo>
                  <a:lnTo>
                    <a:pt x="45" y="91"/>
                  </a:lnTo>
                  <a:lnTo>
                    <a:pt x="318" y="91"/>
                  </a:lnTo>
                  <a:lnTo>
                    <a:pt x="363" y="46"/>
                  </a:lnTo>
                  <a:lnTo>
                    <a:pt x="318" y="0"/>
                  </a:lnTo>
                  <a:lnTo>
                    <a:pt x="45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/>
                </a:gs>
                <a:gs pos="100000">
                  <a:srgbClr val="E6E6E6"/>
                </a:gs>
              </a:gsLst>
              <a:lin ang="18900000" scaled="1"/>
            </a:gradFill>
            <a:ln>
              <a:noFill/>
            </a:ln>
            <a:effectLst/>
            <a:scene3d>
              <a:camera prst="legacyObliqueTopRight"/>
              <a:lightRig rig="legacyFlat3" dir="b"/>
            </a:scene3d>
            <a:sp3d extrusionH="303200" prstMaterial="legacyMetal">
              <a:bevelT w="13500" h="13500" prst="angle"/>
              <a:bevelB w="13500" h="13500" prst="angle"/>
              <a:extrusionClr>
                <a:schemeClr val="bg2"/>
              </a:extrusionClr>
              <a:contourClr>
                <a:schemeClr val="bg2"/>
              </a:contourClr>
            </a:sp3d>
            <a:extLst>
              <a:ext uri="{91240B29-F687-4F45-9708-019B960494DF}">
                <a14:hiddenLine xmlns:a14="http://schemas.microsoft.com/office/drawing/2010/main" w="9525">
                  <a:noFill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ja-JP" altLang="en-US"/>
            </a:p>
          </p:txBody>
        </p:sp>
        <p:sp>
          <p:nvSpPr>
            <p:cNvPr id="20187" name="Freeform 3803">
              <a:extLst>
                <a:ext uri="{FF2B5EF4-FFF2-40B4-BE49-F238E27FC236}">
                  <a16:creationId xmlns:a16="http://schemas.microsoft.com/office/drawing/2014/main" id="{C7674BFF-C969-49C1-9402-465511544455}"/>
                </a:ext>
              </a:extLst>
            </p:cNvPr>
            <p:cNvSpPr>
              <a:spLocks/>
            </p:cNvSpPr>
            <p:nvPr/>
          </p:nvSpPr>
          <p:spPr bwMode="auto">
            <a:xfrm>
              <a:off x="1395" y="2907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gradFill rotWithShape="1">
              <a:gsLst>
                <a:gs pos="0">
                  <a:schemeClr val="bg2"/>
                </a:gs>
                <a:gs pos="100000">
                  <a:srgbClr val="E6E6E6"/>
                </a:gs>
              </a:gsLst>
              <a:lin ang="18900000" scaled="1"/>
            </a:gradFill>
            <a:ln>
              <a:noFill/>
            </a:ln>
            <a:effectLst/>
            <a:scene3d>
              <a:camera prst="legacyObliqueTopRight"/>
              <a:lightRig rig="legacyFlat3" dir="b"/>
            </a:scene3d>
            <a:sp3d extrusionH="303200" prstMaterial="legacyMetal">
              <a:bevelT w="13500" h="13500" prst="angle"/>
              <a:bevelB w="13500" h="13500" prst="angle"/>
              <a:extrusionClr>
                <a:schemeClr val="bg2"/>
              </a:extrusionClr>
              <a:contourClr>
                <a:schemeClr val="bg2"/>
              </a:contourClr>
            </a:sp3d>
            <a:extLst>
              <a:ext uri="{91240B29-F687-4F45-9708-019B960494DF}">
                <a14:hiddenLine xmlns:a14="http://schemas.microsoft.com/office/drawing/2010/main" w="9525">
                  <a:noFill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ja-JP" altLang="en-US"/>
            </a:p>
          </p:txBody>
        </p:sp>
      </p:grpSp>
      <p:grpSp>
        <p:nvGrpSpPr>
          <p:cNvPr id="20416" name="Group 4032">
            <a:extLst>
              <a:ext uri="{FF2B5EF4-FFF2-40B4-BE49-F238E27FC236}">
                <a16:creationId xmlns:a16="http://schemas.microsoft.com/office/drawing/2014/main" id="{33CA30F9-9961-4AF4-A14E-709091778B16}"/>
              </a:ext>
            </a:extLst>
          </p:cNvPr>
          <p:cNvGrpSpPr>
            <a:grpSpLocks/>
          </p:cNvGrpSpPr>
          <p:nvPr/>
        </p:nvGrpSpPr>
        <p:grpSpPr bwMode="auto">
          <a:xfrm>
            <a:off x="2971800" y="4581525"/>
            <a:ext cx="269875" cy="431800"/>
            <a:chOff x="1872" y="2886"/>
            <a:chExt cx="170" cy="272"/>
          </a:xfrm>
        </p:grpSpPr>
        <p:sp>
          <p:nvSpPr>
            <p:cNvPr id="20218" name="Freeform 3834">
              <a:extLst>
                <a:ext uri="{FF2B5EF4-FFF2-40B4-BE49-F238E27FC236}">
                  <a16:creationId xmlns:a16="http://schemas.microsoft.com/office/drawing/2014/main" id="{C289831D-AB52-44CA-BA21-2C345B54E8C7}"/>
                </a:ext>
              </a:extLst>
            </p:cNvPr>
            <p:cNvSpPr>
              <a:spLocks/>
            </p:cNvSpPr>
            <p:nvPr/>
          </p:nvSpPr>
          <p:spPr bwMode="auto">
            <a:xfrm>
              <a:off x="1892" y="3005"/>
              <a:ext cx="129" cy="34"/>
            </a:xfrm>
            <a:custGeom>
              <a:avLst/>
              <a:gdLst>
                <a:gd name="T0" fmla="*/ 45 w 363"/>
                <a:gd name="T1" fmla="*/ 0 h 91"/>
                <a:gd name="T2" fmla="*/ 0 w 363"/>
                <a:gd name="T3" fmla="*/ 46 h 91"/>
                <a:gd name="T4" fmla="*/ 45 w 363"/>
                <a:gd name="T5" fmla="*/ 91 h 91"/>
                <a:gd name="T6" fmla="*/ 318 w 363"/>
                <a:gd name="T7" fmla="*/ 91 h 91"/>
                <a:gd name="T8" fmla="*/ 363 w 363"/>
                <a:gd name="T9" fmla="*/ 46 h 91"/>
                <a:gd name="T10" fmla="*/ 318 w 363"/>
                <a:gd name="T11" fmla="*/ 0 h 91"/>
                <a:gd name="T12" fmla="*/ 45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45" y="0"/>
                  </a:moveTo>
                  <a:lnTo>
                    <a:pt x="0" y="46"/>
                  </a:lnTo>
                  <a:lnTo>
                    <a:pt x="45" y="91"/>
                  </a:lnTo>
                  <a:lnTo>
                    <a:pt x="318" y="91"/>
                  </a:lnTo>
                  <a:lnTo>
                    <a:pt x="363" y="46"/>
                  </a:lnTo>
                  <a:lnTo>
                    <a:pt x="318" y="0"/>
                  </a:lnTo>
                  <a:lnTo>
                    <a:pt x="45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/>
                </a:gs>
                <a:gs pos="100000">
                  <a:srgbClr val="E6E6E6"/>
                </a:gs>
              </a:gsLst>
              <a:lin ang="18900000" scaled="1"/>
            </a:gradFill>
            <a:ln>
              <a:noFill/>
            </a:ln>
            <a:effectLst/>
            <a:scene3d>
              <a:camera prst="legacyObliqueTopRight"/>
              <a:lightRig rig="legacyFlat3" dir="b"/>
            </a:scene3d>
            <a:sp3d extrusionH="303200" prstMaterial="legacyMetal">
              <a:bevelT w="13500" h="13500" prst="angle"/>
              <a:bevelB w="13500" h="13500" prst="angle"/>
              <a:extrusionClr>
                <a:schemeClr val="bg2"/>
              </a:extrusionClr>
              <a:contourClr>
                <a:schemeClr val="bg2"/>
              </a:contourClr>
            </a:sp3d>
            <a:extLst>
              <a:ext uri="{91240B29-F687-4F45-9708-019B960494DF}">
                <a14:hiddenLine xmlns:a14="http://schemas.microsoft.com/office/drawing/2010/main" w="9525">
                  <a:noFill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ja-JP" altLang="en-US"/>
            </a:p>
          </p:txBody>
        </p:sp>
        <p:sp>
          <p:nvSpPr>
            <p:cNvPr id="20219" name="Freeform 3835">
              <a:extLst>
                <a:ext uri="{FF2B5EF4-FFF2-40B4-BE49-F238E27FC236}">
                  <a16:creationId xmlns:a16="http://schemas.microsoft.com/office/drawing/2014/main" id="{21BB058A-7752-4877-8BEF-A80E8D67CC9B}"/>
                </a:ext>
              </a:extLst>
            </p:cNvPr>
            <p:cNvSpPr>
              <a:spLocks/>
            </p:cNvSpPr>
            <p:nvPr/>
          </p:nvSpPr>
          <p:spPr bwMode="auto">
            <a:xfrm>
              <a:off x="1892" y="3124"/>
              <a:ext cx="129" cy="34"/>
            </a:xfrm>
            <a:custGeom>
              <a:avLst/>
              <a:gdLst>
                <a:gd name="T0" fmla="*/ 45 w 363"/>
                <a:gd name="T1" fmla="*/ 0 h 91"/>
                <a:gd name="T2" fmla="*/ 0 w 363"/>
                <a:gd name="T3" fmla="*/ 46 h 91"/>
                <a:gd name="T4" fmla="*/ 45 w 363"/>
                <a:gd name="T5" fmla="*/ 91 h 91"/>
                <a:gd name="T6" fmla="*/ 318 w 363"/>
                <a:gd name="T7" fmla="*/ 91 h 91"/>
                <a:gd name="T8" fmla="*/ 363 w 363"/>
                <a:gd name="T9" fmla="*/ 46 h 91"/>
                <a:gd name="T10" fmla="*/ 318 w 363"/>
                <a:gd name="T11" fmla="*/ 0 h 91"/>
                <a:gd name="T12" fmla="*/ 45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45" y="0"/>
                  </a:moveTo>
                  <a:lnTo>
                    <a:pt x="0" y="46"/>
                  </a:lnTo>
                  <a:lnTo>
                    <a:pt x="45" y="91"/>
                  </a:lnTo>
                  <a:lnTo>
                    <a:pt x="318" y="91"/>
                  </a:lnTo>
                  <a:lnTo>
                    <a:pt x="363" y="46"/>
                  </a:lnTo>
                  <a:lnTo>
                    <a:pt x="318" y="0"/>
                  </a:lnTo>
                  <a:lnTo>
                    <a:pt x="45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/>
                </a:gs>
                <a:gs pos="100000">
                  <a:srgbClr val="E6E6E6"/>
                </a:gs>
              </a:gsLst>
              <a:lin ang="18900000" scaled="1"/>
            </a:gradFill>
            <a:ln>
              <a:noFill/>
            </a:ln>
            <a:effectLst/>
            <a:scene3d>
              <a:camera prst="legacyObliqueTopRight"/>
              <a:lightRig rig="legacyFlat3" dir="b"/>
            </a:scene3d>
            <a:sp3d extrusionH="303200" prstMaterial="legacyMetal">
              <a:bevelT w="13500" h="13500" prst="angle"/>
              <a:bevelB w="13500" h="13500" prst="angle"/>
              <a:extrusionClr>
                <a:schemeClr val="bg2"/>
              </a:extrusionClr>
              <a:contourClr>
                <a:schemeClr val="bg2"/>
              </a:contourClr>
            </a:sp3d>
            <a:extLst>
              <a:ext uri="{91240B29-F687-4F45-9708-019B960494DF}">
                <a14:hiddenLine xmlns:a14="http://schemas.microsoft.com/office/drawing/2010/main" w="9525">
                  <a:noFill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ja-JP" altLang="en-US"/>
            </a:p>
          </p:txBody>
        </p:sp>
        <p:sp>
          <p:nvSpPr>
            <p:cNvPr id="20220" name="Freeform 3836">
              <a:extLst>
                <a:ext uri="{FF2B5EF4-FFF2-40B4-BE49-F238E27FC236}">
                  <a16:creationId xmlns:a16="http://schemas.microsoft.com/office/drawing/2014/main" id="{31958FC1-297C-49CF-9257-34C87AA9313E}"/>
                </a:ext>
              </a:extLst>
            </p:cNvPr>
            <p:cNvSpPr>
              <a:spLocks/>
            </p:cNvSpPr>
            <p:nvPr/>
          </p:nvSpPr>
          <p:spPr bwMode="auto">
            <a:xfrm>
              <a:off x="2008" y="3029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gradFill rotWithShape="1">
              <a:gsLst>
                <a:gs pos="0">
                  <a:schemeClr val="bg2"/>
                </a:gs>
                <a:gs pos="100000">
                  <a:srgbClr val="E6E6E6"/>
                </a:gs>
              </a:gsLst>
              <a:lin ang="18900000" scaled="1"/>
            </a:gradFill>
            <a:ln>
              <a:noFill/>
            </a:ln>
            <a:effectLst/>
            <a:scene3d>
              <a:camera prst="legacyObliqueTopRight"/>
              <a:lightRig rig="legacyFlat3" dir="b"/>
            </a:scene3d>
            <a:sp3d extrusionH="303200" prstMaterial="legacyMetal">
              <a:bevelT w="13500" h="13500" prst="angle"/>
              <a:bevelB w="13500" h="13500" prst="angle"/>
              <a:extrusionClr>
                <a:schemeClr val="bg2"/>
              </a:extrusionClr>
              <a:contourClr>
                <a:schemeClr val="bg2"/>
              </a:contourClr>
            </a:sp3d>
            <a:extLst>
              <a:ext uri="{91240B29-F687-4F45-9708-019B960494DF}">
                <a14:hiddenLine xmlns:a14="http://schemas.microsoft.com/office/drawing/2010/main" w="9525">
                  <a:noFill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ja-JP" altLang="en-US"/>
            </a:p>
          </p:txBody>
        </p:sp>
        <p:sp>
          <p:nvSpPr>
            <p:cNvPr id="20221" name="Freeform 3837">
              <a:extLst>
                <a:ext uri="{FF2B5EF4-FFF2-40B4-BE49-F238E27FC236}">
                  <a16:creationId xmlns:a16="http://schemas.microsoft.com/office/drawing/2014/main" id="{2C987442-8F37-4338-AB4D-255041547E5B}"/>
                </a:ext>
              </a:extLst>
            </p:cNvPr>
            <p:cNvSpPr>
              <a:spLocks/>
            </p:cNvSpPr>
            <p:nvPr/>
          </p:nvSpPr>
          <p:spPr bwMode="auto">
            <a:xfrm>
              <a:off x="1872" y="2907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gradFill rotWithShape="1">
              <a:gsLst>
                <a:gs pos="0">
                  <a:schemeClr val="bg2"/>
                </a:gs>
                <a:gs pos="100000">
                  <a:srgbClr val="E6E6E6"/>
                </a:gs>
              </a:gsLst>
              <a:lin ang="18900000" scaled="1"/>
            </a:gradFill>
            <a:ln>
              <a:noFill/>
            </a:ln>
            <a:effectLst/>
            <a:scene3d>
              <a:camera prst="legacyObliqueTopRight"/>
              <a:lightRig rig="legacyFlat3" dir="b"/>
            </a:scene3d>
            <a:sp3d extrusionH="303200" prstMaterial="legacyMetal">
              <a:bevelT w="13500" h="13500" prst="angle"/>
              <a:bevelB w="13500" h="13500" prst="angle"/>
              <a:extrusionClr>
                <a:schemeClr val="bg2"/>
              </a:extrusionClr>
              <a:contourClr>
                <a:schemeClr val="bg2"/>
              </a:contourClr>
            </a:sp3d>
            <a:extLst>
              <a:ext uri="{91240B29-F687-4F45-9708-019B960494DF}">
                <a14:hiddenLine xmlns:a14="http://schemas.microsoft.com/office/drawing/2010/main" w="9525">
                  <a:noFill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ja-JP" altLang="en-US"/>
            </a:p>
          </p:txBody>
        </p:sp>
        <p:sp>
          <p:nvSpPr>
            <p:cNvPr id="20217" name="Freeform 3833">
              <a:extLst>
                <a:ext uri="{FF2B5EF4-FFF2-40B4-BE49-F238E27FC236}">
                  <a16:creationId xmlns:a16="http://schemas.microsoft.com/office/drawing/2014/main" id="{6F6B9187-6189-46DB-8884-094CA1A09781}"/>
                </a:ext>
              </a:extLst>
            </p:cNvPr>
            <p:cNvSpPr>
              <a:spLocks/>
            </p:cNvSpPr>
            <p:nvPr/>
          </p:nvSpPr>
          <p:spPr bwMode="auto">
            <a:xfrm>
              <a:off x="1892" y="2886"/>
              <a:ext cx="129" cy="34"/>
            </a:xfrm>
            <a:custGeom>
              <a:avLst/>
              <a:gdLst>
                <a:gd name="T0" fmla="*/ 45 w 363"/>
                <a:gd name="T1" fmla="*/ 0 h 91"/>
                <a:gd name="T2" fmla="*/ 0 w 363"/>
                <a:gd name="T3" fmla="*/ 46 h 91"/>
                <a:gd name="T4" fmla="*/ 45 w 363"/>
                <a:gd name="T5" fmla="*/ 91 h 91"/>
                <a:gd name="T6" fmla="*/ 318 w 363"/>
                <a:gd name="T7" fmla="*/ 91 h 91"/>
                <a:gd name="T8" fmla="*/ 363 w 363"/>
                <a:gd name="T9" fmla="*/ 46 h 91"/>
                <a:gd name="T10" fmla="*/ 318 w 363"/>
                <a:gd name="T11" fmla="*/ 0 h 91"/>
                <a:gd name="T12" fmla="*/ 45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45" y="0"/>
                  </a:moveTo>
                  <a:lnTo>
                    <a:pt x="0" y="46"/>
                  </a:lnTo>
                  <a:lnTo>
                    <a:pt x="45" y="91"/>
                  </a:lnTo>
                  <a:lnTo>
                    <a:pt x="318" y="91"/>
                  </a:lnTo>
                  <a:lnTo>
                    <a:pt x="363" y="46"/>
                  </a:lnTo>
                  <a:lnTo>
                    <a:pt x="318" y="0"/>
                  </a:lnTo>
                  <a:lnTo>
                    <a:pt x="45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/>
                </a:gs>
                <a:gs pos="100000">
                  <a:srgbClr val="E6E6E6"/>
                </a:gs>
              </a:gsLst>
              <a:lin ang="18900000" scaled="1"/>
            </a:gradFill>
            <a:ln>
              <a:noFill/>
            </a:ln>
            <a:effectLst/>
            <a:scene3d>
              <a:camera prst="legacyObliqueTopRight"/>
              <a:lightRig rig="legacyFlat3" dir="b"/>
            </a:scene3d>
            <a:sp3d extrusionH="303200" prstMaterial="legacyMetal">
              <a:bevelT w="13500" h="13500" prst="angle"/>
              <a:bevelB w="13500" h="13500" prst="angle"/>
              <a:extrusionClr>
                <a:schemeClr val="bg2"/>
              </a:extrusionClr>
              <a:contourClr>
                <a:schemeClr val="bg2"/>
              </a:contourClr>
            </a:sp3d>
            <a:extLst>
              <a:ext uri="{91240B29-F687-4F45-9708-019B960494DF}">
                <a14:hiddenLine xmlns:a14="http://schemas.microsoft.com/office/drawing/2010/main" w="9525">
                  <a:noFill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ja-JP" altLang="en-US"/>
            </a:p>
          </p:txBody>
        </p:sp>
      </p:grpSp>
      <p:grpSp>
        <p:nvGrpSpPr>
          <p:cNvPr id="20419" name="Group 4035">
            <a:extLst>
              <a:ext uri="{FF2B5EF4-FFF2-40B4-BE49-F238E27FC236}">
                <a16:creationId xmlns:a16="http://schemas.microsoft.com/office/drawing/2014/main" id="{F4BE5476-E8DB-47B1-BF08-535ECD09F43B}"/>
              </a:ext>
            </a:extLst>
          </p:cNvPr>
          <p:cNvGrpSpPr>
            <a:grpSpLocks/>
          </p:cNvGrpSpPr>
          <p:nvPr/>
        </p:nvGrpSpPr>
        <p:grpSpPr bwMode="auto">
          <a:xfrm>
            <a:off x="3297238" y="4581525"/>
            <a:ext cx="269875" cy="431800"/>
            <a:chOff x="2077" y="2886"/>
            <a:chExt cx="170" cy="272"/>
          </a:xfrm>
        </p:grpSpPr>
        <p:sp>
          <p:nvSpPr>
            <p:cNvPr id="20232" name="Freeform 3848">
              <a:extLst>
                <a:ext uri="{FF2B5EF4-FFF2-40B4-BE49-F238E27FC236}">
                  <a16:creationId xmlns:a16="http://schemas.microsoft.com/office/drawing/2014/main" id="{387A7438-FA9B-4452-A0BC-7A76F53E9B32}"/>
                </a:ext>
              </a:extLst>
            </p:cNvPr>
            <p:cNvSpPr>
              <a:spLocks/>
            </p:cNvSpPr>
            <p:nvPr/>
          </p:nvSpPr>
          <p:spPr bwMode="auto">
            <a:xfrm>
              <a:off x="2077" y="3029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gradFill rotWithShape="1">
              <a:gsLst>
                <a:gs pos="0">
                  <a:schemeClr val="bg2"/>
                </a:gs>
                <a:gs pos="100000">
                  <a:srgbClr val="E6E6E6"/>
                </a:gs>
              </a:gsLst>
              <a:lin ang="18900000" scaled="1"/>
            </a:gradFill>
            <a:ln>
              <a:noFill/>
            </a:ln>
            <a:effectLst/>
            <a:scene3d>
              <a:camera prst="legacyObliqueTopRight"/>
              <a:lightRig rig="legacyFlat3" dir="b"/>
            </a:scene3d>
            <a:sp3d extrusionH="303200" prstMaterial="legacyMetal">
              <a:bevelT w="13500" h="13500" prst="angle"/>
              <a:bevelB w="13500" h="13500" prst="angle"/>
              <a:extrusionClr>
                <a:schemeClr val="bg2"/>
              </a:extrusionClr>
              <a:contourClr>
                <a:schemeClr val="bg2"/>
              </a:contourClr>
            </a:sp3d>
            <a:extLst>
              <a:ext uri="{91240B29-F687-4F45-9708-019B960494DF}">
                <a14:hiddenLine xmlns:a14="http://schemas.microsoft.com/office/drawing/2010/main" w="9525">
                  <a:noFill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ja-JP" altLang="en-US"/>
            </a:p>
          </p:txBody>
        </p:sp>
        <p:sp>
          <p:nvSpPr>
            <p:cNvPr id="20234" name="Freeform 3850">
              <a:extLst>
                <a:ext uri="{FF2B5EF4-FFF2-40B4-BE49-F238E27FC236}">
                  <a16:creationId xmlns:a16="http://schemas.microsoft.com/office/drawing/2014/main" id="{AB2D517A-49EB-488C-9DC1-4AE29B8746B8}"/>
                </a:ext>
              </a:extLst>
            </p:cNvPr>
            <p:cNvSpPr>
              <a:spLocks/>
            </p:cNvSpPr>
            <p:nvPr/>
          </p:nvSpPr>
          <p:spPr bwMode="auto">
            <a:xfrm>
              <a:off x="2077" y="2907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gradFill rotWithShape="1">
              <a:gsLst>
                <a:gs pos="0">
                  <a:schemeClr val="bg2"/>
                </a:gs>
                <a:gs pos="100000">
                  <a:srgbClr val="E6E6E6"/>
                </a:gs>
              </a:gsLst>
              <a:lin ang="18900000" scaled="1"/>
            </a:gradFill>
            <a:ln>
              <a:noFill/>
            </a:ln>
            <a:effectLst/>
            <a:scene3d>
              <a:camera prst="legacyObliqueTopRight"/>
              <a:lightRig rig="legacyFlat3" dir="b"/>
            </a:scene3d>
            <a:sp3d extrusionH="303200" prstMaterial="legacyMetal">
              <a:bevelT w="13500" h="13500" prst="angle"/>
              <a:bevelB w="13500" h="13500" prst="angle"/>
              <a:extrusionClr>
                <a:schemeClr val="bg2"/>
              </a:extrusionClr>
              <a:contourClr>
                <a:schemeClr val="bg2"/>
              </a:contourClr>
            </a:sp3d>
            <a:extLst>
              <a:ext uri="{91240B29-F687-4F45-9708-019B960494DF}">
                <a14:hiddenLine xmlns:a14="http://schemas.microsoft.com/office/drawing/2010/main" w="9525">
                  <a:noFill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ja-JP" altLang="en-US"/>
            </a:p>
          </p:txBody>
        </p:sp>
        <p:sp>
          <p:nvSpPr>
            <p:cNvPr id="20231" name="Freeform 3847">
              <a:extLst>
                <a:ext uri="{FF2B5EF4-FFF2-40B4-BE49-F238E27FC236}">
                  <a16:creationId xmlns:a16="http://schemas.microsoft.com/office/drawing/2014/main" id="{788F535B-B051-4941-BD7E-ECDFAD87F79F}"/>
                </a:ext>
              </a:extLst>
            </p:cNvPr>
            <p:cNvSpPr>
              <a:spLocks/>
            </p:cNvSpPr>
            <p:nvPr/>
          </p:nvSpPr>
          <p:spPr bwMode="auto">
            <a:xfrm>
              <a:off x="2097" y="3124"/>
              <a:ext cx="129" cy="34"/>
            </a:xfrm>
            <a:custGeom>
              <a:avLst/>
              <a:gdLst>
                <a:gd name="T0" fmla="*/ 45 w 363"/>
                <a:gd name="T1" fmla="*/ 0 h 91"/>
                <a:gd name="T2" fmla="*/ 0 w 363"/>
                <a:gd name="T3" fmla="*/ 46 h 91"/>
                <a:gd name="T4" fmla="*/ 45 w 363"/>
                <a:gd name="T5" fmla="*/ 91 h 91"/>
                <a:gd name="T6" fmla="*/ 318 w 363"/>
                <a:gd name="T7" fmla="*/ 91 h 91"/>
                <a:gd name="T8" fmla="*/ 363 w 363"/>
                <a:gd name="T9" fmla="*/ 46 h 91"/>
                <a:gd name="T10" fmla="*/ 318 w 363"/>
                <a:gd name="T11" fmla="*/ 0 h 91"/>
                <a:gd name="T12" fmla="*/ 45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45" y="0"/>
                  </a:moveTo>
                  <a:lnTo>
                    <a:pt x="0" y="46"/>
                  </a:lnTo>
                  <a:lnTo>
                    <a:pt x="45" y="91"/>
                  </a:lnTo>
                  <a:lnTo>
                    <a:pt x="318" y="91"/>
                  </a:lnTo>
                  <a:lnTo>
                    <a:pt x="363" y="46"/>
                  </a:lnTo>
                  <a:lnTo>
                    <a:pt x="318" y="0"/>
                  </a:lnTo>
                  <a:lnTo>
                    <a:pt x="45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/>
                </a:gs>
                <a:gs pos="100000">
                  <a:srgbClr val="E6E6E6"/>
                </a:gs>
              </a:gsLst>
              <a:lin ang="18900000" scaled="1"/>
            </a:gradFill>
            <a:ln>
              <a:noFill/>
            </a:ln>
            <a:effectLst/>
            <a:scene3d>
              <a:camera prst="legacyObliqueTopRight"/>
              <a:lightRig rig="legacyFlat3" dir="b"/>
            </a:scene3d>
            <a:sp3d extrusionH="303200" prstMaterial="legacyMetal">
              <a:bevelT w="13500" h="13500" prst="angle"/>
              <a:bevelB w="13500" h="13500" prst="angle"/>
              <a:extrusionClr>
                <a:schemeClr val="bg2"/>
              </a:extrusionClr>
              <a:contourClr>
                <a:schemeClr val="bg2"/>
              </a:contourClr>
            </a:sp3d>
            <a:extLst>
              <a:ext uri="{91240B29-F687-4F45-9708-019B960494DF}">
                <a14:hiddenLine xmlns:a14="http://schemas.microsoft.com/office/drawing/2010/main" w="9525">
                  <a:noFill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ja-JP" altLang="en-US"/>
            </a:p>
          </p:txBody>
        </p:sp>
        <p:sp>
          <p:nvSpPr>
            <p:cNvPr id="20233" name="Freeform 3849">
              <a:extLst>
                <a:ext uri="{FF2B5EF4-FFF2-40B4-BE49-F238E27FC236}">
                  <a16:creationId xmlns:a16="http://schemas.microsoft.com/office/drawing/2014/main" id="{C90FC4FB-8213-4622-8DAF-4C39F507E5D0}"/>
                </a:ext>
              </a:extLst>
            </p:cNvPr>
            <p:cNvSpPr>
              <a:spLocks/>
            </p:cNvSpPr>
            <p:nvPr/>
          </p:nvSpPr>
          <p:spPr bwMode="auto">
            <a:xfrm>
              <a:off x="2213" y="3029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gradFill rotWithShape="1">
              <a:gsLst>
                <a:gs pos="0">
                  <a:schemeClr val="bg2"/>
                </a:gs>
                <a:gs pos="100000">
                  <a:srgbClr val="E6E6E6"/>
                </a:gs>
              </a:gsLst>
              <a:lin ang="18900000" scaled="1"/>
            </a:gradFill>
            <a:ln>
              <a:noFill/>
            </a:ln>
            <a:effectLst/>
            <a:scene3d>
              <a:camera prst="legacyObliqueTopRight"/>
              <a:lightRig rig="legacyFlat3" dir="b"/>
            </a:scene3d>
            <a:sp3d extrusionH="303200" prstMaterial="legacyMetal">
              <a:bevelT w="13500" h="13500" prst="angle"/>
              <a:bevelB w="13500" h="13500" prst="angle"/>
              <a:extrusionClr>
                <a:schemeClr val="bg2"/>
              </a:extrusionClr>
              <a:contourClr>
                <a:schemeClr val="bg2"/>
              </a:contourClr>
            </a:sp3d>
            <a:extLst>
              <a:ext uri="{91240B29-F687-4F45-9708-019B960494DF}">
                <a14:hiddenLine xmlns:a14="http://schemas.microsoft.com/office/drawing/2010/main" w="9525">
                  <a:noFill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ja-JP" altLang="en-US"/>
            </a:p>
          </p:txBody>
        </p:sp>
        <p:sp>
          <p:nvSpPr>
            <p:cNvPr id="20229" name="Freeform 3845">
              <a:extLst>
                <a:ext uri="{FF2B5EF4-FFF2-40B4-BE49-F238E27FC236}">
                  <a16:creationId xmlns:a16="http://schemas.microsoft.com/office/drawing/2014/main" id="{B884CCA9-4456-4317-B12F-2716DF7BA9FA}"/>
                </a:ext>
              </a:extLst>
            </p:cNvPr>
            <p:cNvSpPr>
              <a:spLocks/>
            </p:cNvSpPr>
            <p:nvPr/>
          </p:nvSpPr>
          <p:spPr bwMode="auto">
            <a:xfrm>
              <a:off x="2097" y="2886"/>
              <a:ext cx="129" cy="34"/>
            </a:xfrm>
            <a:custGeom>
              <a:avLst/>
              <a:gdLst>
                <a:gd name="T0" fmla="*/ 45 w 363"/>
                <a:gd name="T1" fmla="*/ 0 h 91"/>
                <a:gd name="T2" fmla="*/ 0 w 363"/>
                <a:gd name="T3" fmla="*/ 46 h 91"/>
                <a:gd name="T4" fmla="*/ 45 w 363"/>
                <a:gd name="T5" fmla="*/ 91 h 91"/>
                <a:gd name="T6" fmla="*/ 318 w 363"/>
                <a:gd name="T7" fmla="*/ 91 h 91"/>
                <a:gd name="T8" fmla="*/ 363 w 363"/>
                <a:gd name="T9" fmla="*/ 46 h 91"/>
                <a:gd name="T10" fmla="*/ 318 w 363"/>
                <a:gd name="T11" fmla="*/ 0 h 91"/>
                <a:gd name="T12" fmla="*/ 45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45" y="0"/>
                  </a:moveTo>
                  <a:lnTo>
                    <a:pt x="0" y="46"/>
                  </a:lnTo>
                  <a:lnTo>
                    <a:pt x="45" y="91"/>
                  </a:lnTo>
                  <a:lnTo>
                    <a:pt x="318" y="91"/>
                  </a:lnTo>
                  <a:lnTo>
                    <a:pt x="363" y="46"/>
                  </a:lnTo>
                  <a:lnTo>
                    <a:pt x="318" y="0"/>
                  </a:lnTo>
                  <a:lnTo>
                    <a:pt x="45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/>
                </a:gs>
                <a:gs pos="100000">
                  <a:srgbClr val="E6E6E6"/>
                </a:gs>
              </a:gsLst>
              <a:lin ang="18900000" scaled="1"/>
            </a:gradFill>
            <a:ln>
              <a:noFill/>
            </a:ln>
            <a:effectLst/>
            <a:scene3d>
              <a:camera prst="legacyObliqueTopRight"/>
              <a:lightRig rig="legacyFlat3" dir="b"/>
            </a:scene3d>
            <a:sp3d extrusionH="303200" prstMaterial="legacyMetal">
              <a:bevelT w="13500" h="13500" prst="angle"/>
              <a:bevelB w="13500" h="13500" prst="angle"/>
              <a:extrusionClr>
                <a:schemeClr val="bg2"/>
              </a:extrusionClr>
              <a:contourClr>
                <a:schemeClr val="bg2"/>
              </a:contourClr>
            </a:sp3d>
            <a:extLst>
              <a:ext uri="{91240B29-F687-4F45-9708-019B960494DF}">
                <a14:hiddenLine xmlns:a14="http://schemas.microsoft.com/office/drawing/2010/main" w="9525">
                  <a:noFill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ja-JP" altLang="en-US"/>
            </a:p>
          </p:txBody>
        </p:sp>
        <p:sp>
          <p:nvSpPr>
            <p:cNvPr id="20230" name="Freeform 3846">
              <a:extLst>
                <a:ext uri="{FF2B5EF4-FFF2-40B4-BE49-F238E27FC236}">
                  <a16:creationId xmlns:a16="http://schemas.microsoft.com/office/drawing/2014/main" id="{5B714A99-A1D8-48FC-A064-6A5DD12C889D}"/>
                </a:ext>
              </a:extLst>
            </p:cNvPr>
            <p:cNvSpPr>
              <a:spLocks/>
            </p:cNvSpPr>
            <p:nvPr/>
          </p:nvSpPr>
          <p:spPr bwMode="auto">
            <a:xfrm>
              <a:off x="2097" y="3005"/>
              <a:ext cx="129" cy="34"/>
            </a:xfrm>
            <a:custGeom>
              <a:avLst/>
              <a:gdLst>
                <a:gd name="T0" fmla="*/ 45 w 363"/>
                <a:gd name="T1" fmla="*/ 0 h 91"/>
                <a:gd name="T2" fmla="*/ 0 w 363"/>
                <a:gd name="T3" fmla="*/ 46 h 91"/>
                <a:gd name="T4" fmla="*/ 45 w 363"/>
                <a:gd name="T5" fmla="*/ 91 h 91"/>
                <a:gd name="T6" fmla="*/ 318 w 363"/>
                <a:gd name="T7" fmla="*/ 91 h 91"/>
                <a:gd name="T8" fmla="*/ 363 w 363"/>
                <a:gd name="T9" fmla="*/ 46 h 91"/>
                <a:gd name="T10" fmla="*/ 318 w 363"/>
                <a:gd name="T11" fmla="*/ 0 h 91"/>
                <a:gd name="T12" fmla="*/ 45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45" y="0"/>
                  </a:moveTo>
                  <a:lnTo>
                    <a:pt x="0" y="46"/>
                  </a:lnTo>
                  <a:lnTo>
                    <a:pt x="45" y="91"/>
                  </a:lnTo>
                  <a:lnTo>
                    <a:pt x="318" y="91"/>
                  </a:lnTo>
                  <a:lnTo>
                    <a:pt x="363" y="46"/>
                  </a:lnTo>
                  <a:lnTo>
                    <a:pt x="318" y="0"/>
                  </a:lnTo>
                  <a:lnTo>
                    <a:pt x="45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/>
                </a:gs>
                <a:gs pos="100000">
                  <a:srgbClr val="E6E6E6"/>
                </a:gs>
              </a:gsLst>
              <a:lin ang="18900000" scaled="1"/>
            </a:gradFill>
            <a:ln>
              <a:noFill/>
            </a:ln>
            <a:effectLst/>
            <a:scene3d>
              <a:camera prst="legacyObliqueTopRight"/>
              <a:lightRig rig="legacyFlat3" dir="b"/>
            </a:scene3d>
            <a:sp3d extrusionH="303200" prstMaterial="legacyMetal">
              <a:bevelT w="13500" h="13500" prst="angle"/>
              <a:bevelB w="13500" h="13500" prst="angle"/>
              <a:extrusionClr>
                <a:schemeClr val="bg2"/>
              </a:extrusionClr>
              <a:contourClr>
                <a:schemeClr val="bg2"/>
              </a:contourClr>
            </a:sp3d>
            <a:extLst>
              <a:ext uri="{91240B29-F687-4F45-9708-019B960494DF}">
                <a14:hiddenLine xmlns:a14="http://schemas.microsoft.com/office/drawing/2010/main" w="9525">
                  <a:noFill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ja-JP" altLang="en-US"/>
            </a:p>
          </p:txBody>
        </p:sp>
      </p:grpSp>
      <p:grpSp>
        <p:nvGrpSpPr>
          <p:cNvPr id="20420" name="Group 4036">
            <a:extLst>
              <a:ext uri="{FF2B5EF4-FFF2-40B4-BE49-F238E27FC236}">
                <a16:creationId xmlns:a16="http://schemas.microsoft.com/office/drawing/2014/main" id="{4B0E5ADB-841D-40DB-926E-151D6FD53548}"/>
              </a:ext>
            </a:extLst>
          </p:cNvPr>
          <p:cNvGrpSpPr>
            <a:grpSpLocks/>
          </p:cNvGrpSpPr>
          <p:nvPr/>
        </p:nvGrpSpPr>
        <p:grpSpPr bwMode="auto">
          <a:xfrm>
            <a:off x="3946525" y="4581525"/>
            <a:ext cx="269875" cy="431800"/>
            <a:chOff x="2486" y="2886"/>
            <a:chExt cx="170" cy="272"/>
          </a:xfrm>
        </p:grpSpPr>
        <p:sp>
          <p:nvSpPr>
            <p:cNvPr id="20253" name="Freeform 3869">
              <a:extLst>
                <a:ext uri="{FF2B5EF4-FFF2-40B4-BE49-F238E27FC236}">
                  <a16:creationId xmlns:a16="http://schemas.microsoft.com/office/drawing/2014/main" id="{5A7E3800-994A-4754-AF44-E2CC1518F07E}"/>
                </a:ext>
              </a:extLst>
            </p:cNvPr>
            <p:cNvSpPr>
              <a:spLocks/>
            </p:cNvSpPr>
            <p:nvPr/>
          </p:nvSpPr>
          <p:spPr bwMode="auto">
            <a:xfrm>
              <a:off x="2506" y="3124"/>
              <a:ext cx="129" cy="34"/>
            </a:xfrm>
            <a:custGeom>
              <a:avLst/>
              <a:gdLst>
                <a:gd name="T0" fmla="*/ 45 w 363"/>
                <a:gd name="T1" fmla="*/ 0 h 91"/>
                <a:gd name="T2" fmla="*/ 0 w 363"/>
                <a:gd name="T3" fmla="*/ 46 h 91"/>
                <a:gd name="T4" fmla="*/ 45 w 363"/>
                <a:gd name="T5" fmla="*/ 91 h 91"/>
                <a:gd name="T6" fmla="*/ 318 w 363"/>
                <a:gd name="T7" fmla="*/ 91 h 91"/>
                <a:gd name="T8" fmla="*/ 363 w 363"/>
                <a:gd name="T9" fmla="*/ 46 h 91"/>
                <a:gd name="T10" fmla="*/ 318 w 363"/>
                <a:gd name="T11" fmla="*/ 0 h 91"/>
                <a:gd name="T12" fmla="*/ 45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45" y="0"/>
                  </a:moveTo>
                  <a:lnTo>
                    <a:pt x="0" y="46"/>
                  </a:lnTo>
                  <a:lnTo>
                    <a:pt x="45" y="91"/>
                  </a:lnTo>
                  <a:lnTo>
                    <a:pt x="318" y="91"/>
                  </a:lnTo>
                  <a:lnTo>
                    <a:pt x="363" y="46"/>
                  </a:lnTo>
                  <a:lnTo>
                    <a:pt x="318" y="0"/>
                  </a:lnTo>
                  <a:lnTo>
                    <a:pt x="45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/>
                </a:gs>
                <a:gs pos="100000">
                  <a:srgbClr val="E6E6E6"/>
                </a:gs>
              </a:gsLst>
              <a:lin ang="18900000" scaled="1"/>
            </a:gradFill>
            <a:ln>
              <a:noFill/>
            </a:ln>
            <a:effectLst/>
            <a:scene3d>
              <a:camera prst="legacyObliqueTopRight"/>
              <a:lightRig rig="legacyFlat3" dir="b"/>
            </a:scene3d>
            <a:sp3d extrusionH="303200" prstMaterial="legacyMetal">
              <a:bevelT w="13500" h="13500" prst="angle"/>
              <a:bevelB w="13500" h="13500" prst="angle"/>
              <a:extrusionClr>
                <a:schemeClr val="bg2"/>
              </a:extrusionClr>
              <a:contourClr>
                <a:schemeClr val="bg2"/>
              </a:contourClr>
            </a:sp3d>
            <a:extLst>
              <a:ext uri="{91240B29-F687-4F45-9708-019B960494DF}">
                <a14:hiddenLine xmlns:a14="http://schemas.microsoft.com/office/drawing/2010/main" w="9525">
                  <a:noFill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ja-JP" altLang="en-US"/>
            </a:p>
          </p:txBody>
        </p:sp>
        <p:sp>
          <p:nvSpPr>
            <p:cNvPr id="20254" name="Freeform 3870">
              <a:extLst>
                <a:ext uri="{FF2B5EF4-FFF2-40B4-BE49-F238E27FC236}">
                  <a16:creationId xmlns:a16="http://schemas.microsoft.com/office/drawing/2014/main" id="{0FEDBA85-EE15-437D-8798-34DCD5E84869}"/>
                </a:ext>
              </a:extLst>
            </p:cNvPr>
            <p:cNvSpPr>
              <a:spLocks/>
            </p:cNvSpPr>
            <p:nvPr/>
          </p:nvSpPr>
          <p:spPr bwMode="auto">
            <a:xfrm>
              <a:off x="2486" y="3029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gradFill rotWithShape="1">
              <a:gsLst>
                <a:gs pos="0">
                  <a:schemeClr val="bg2"/>
                </a:gs>
                <a:gs pos="100000">
                  <a:srgbClr val="E6E6E6"/>
                </a:gs>
              </a:gsLst>
              <a:lin ang="18900000" scaled="1"/>
            </a:gradFill>
            <a:ln>
              <a:noFill/>
            </a:ln>
            <a:effectLst/>
            <a:scene3d>
              <a:camera prst="legacyObliqueTopRight"/>
              <a:lightRig rig="legacyFlat3" dir="b"/>
            </a:scene3d>
            <a:sp3d extrusionH="303200" prstMaterial="legacyMetal">
              <a:bevelT w="13500" h="13500" prst="angle"/>
              <a:bevelB w="13500" h="13500" prst="angle"/>
              <a:extrusionClr>
                <a:schemeClr val="bg2"/>
              </a:extrusionClr>
              <a:contourClr>
                <a:schemeClr val="bg2"/>
              </a:contourClr>
            </a:sp3d>
            <a:extLst>
              <a:ext uri="{91240B29-F687-4F45-9708-019B960494DF}">
                <a14:hiddenLine xmlns:a14="http://schemas.microsoft.com/office/drawing/2010/main" w="9525">
                  <a:noFill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ja-JP" altLang="en-US"/>
            </a:p>
          </p:txBody>
        </p:sp>
        <p:sp>
          <p:nvSpPr>
            <p:cNvPr id="20255" name="Freeform 3871">
              <a:extLst>
                <a:ext uri="{FF2B5EF4-FFF2-40B4-BE49-F238E27FC236}">
                  <a16:creationId xmlns:a16="http://schemas.microsoft.com/office/drawing/2014/main" id="{2721D719-1A15-4BE9-A16D-D863679597A2}"/>
                </a:ext>
              </a:extLst>
            </p:cNvPr>
            <p:cNvSpPr>
              <a:spLocks/>
            </p:cNvSpPr>
            <p:nvPr/>
          </p:nvSpPr>
          <p:spPr bwMode="auto">
            <a:xfrm>
              <a:off x="2622" y="3029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gradFill rotWithShape="1">
              <a:gsLst>
                <a:gs pos="0">
                  <a:schemeClr val="bg2"/>
                </a:gs>
                <a:gs pos="100000">
                  <a:srgbClr val="E6E6E6"/>
                </a:gs>
              </a:gsLst>
              <a:lin ang="18900000" scaled="1"/>
            </a:gradFill>
            <a:ln>
              <a:noFill/>
            </a:ln>
            <a:effectLst/>
            <a:scene3d>
              <a:camera prst="legacyObliqueTopRight"/>
              <a:lightRig rig="legacyFlat3" dir="b"/>
            </a:scene3d>
            <a:sp3d extrusionH="303200" prstMaterial="legacyMetal">
              <a:bevelT w="13500" h="13500" prst="angle"/>
              <a:bevelB w="13500" h="13500" prst="angle"/>
              <a:extrusionClr>
                <a:schemeClr val="bg2"/>
              </a:extrusionClr>
              <a:contourClr>
                <a:schemeClr val="bg2"/>
              </a:contourClr>
            </a:sp3d>
            <a:extLst>
              <a:ext uri="{91240B29-F687-4F45-9708-019B960494DF}">
                <a14:hiddenLine xmlns:a14="http://schemas.microsoft.com/office/drawing/2010/main" w="9525">
                  <a:noFill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ja-JP" altLang="en-US"/>
            </a:p>
          </p:txBody>
        </p:sp>
        <p:sp>
          <p:nvSpPr>
            <p:cNvPr id="20252" name="Freeform 3868">
              <a:extLst>
                <a:ext uri="{FF2B5EF4-FFF2-40B4-BE49-F238E27FC236}">
                  <a16:creationId xmlns:a16="http://schemas.microsoft.com/office/drawing/2014/main" id="{B99813B0-1D21-4DF2-BA1E-3879A4FE35B0}"/>
                </a:ext>
              </a:extLst>
            </p:cNvPr>
            <p:cNvSpPr>
              <a:spLocks/>
            </p:cNvSpPr>
            <p:nvPr/>
          </p:nvSpPr>
          <p:spPr bwMode="auto">
            <a:xfrm>
              <a:off x="2506" y="3005"/>
              <a:ext cx="129" cy="34"/>
            </a:xfrm>
            <a:custGeom>
              <a:avLst/>
              <a:gdLst>
                <a:gd name="T0" fmla="*/ 45 w 363"/>
                <a:gd name="T1" fmla="*/ 0 h 91"/>
                <a:gd name="T2" fmla="*/ 0 w 363"/>
                <a:gd name="T3" fmla="*/ 46 h 91"/>
                <a:gd name="T4" fmla="*/ 45 w 363"/>
                <a:gd name="T5" fmla="*/ 91 h 91"/>
                <a:gd name="T6" fmla="*/ 318 w 363"/>
                <a:gd name="T7" fmla="*/ 91 h 91"/>
                <a:gd name="T8" fmla="*/ 363 w 363"/>
                <a:gd name="T9" fmla="*/ 46 h 91"/>
                <a:gd name="T10" fmla="*/ 318 w 363"/>
                <a:gd name="T11" fmla="*/ 0 h 91"/>
                <a:gd name="T12" fmla="*/ 45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45" y="0"/>
                  </a:moveTo>
                  <a:lnTo>
                    <a:pt x="0" y="46"/>
                  </a:lnTo>
                  <a:lnTo>
                    <a:pt x="45" y="91"/>
                  </a:lnTo>
                  <a:lnTo>
                    <a:pt x="318" y="91"/>
                  </a:lnTo>
                  <a:lnTo>
                    <a:pt x="363" y="46"/>
                  </a:lnTo>
                  <a:lnTo>
                    <a:pt x="318" y="0"/>
                  </a:lnTo>
                  <a:lnTo>
                    <a:pt x="45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/>
                </a:gs>
                <a:gs pos="100000">
                  <a:srgbClr val="E6E6E6"/>
                </a:gs>
              </a:gsLst>
              <a:lin ang="18900000" scaled="1"/>
            </a:gradFill>
            <a:ln>
              <a:noFill/>
            </a:ln>
            <a:effectLst/>
            <a:scene3d>
              <a:camera prst="legacyObliqueTopRight"/>
              <a:lightRig rig="legacyFlat3" dir="b"/>
            </a:scene3d>
            <a:sp3d extrusionH="303200" prstMaterial="legacyMetal">
              <a:bevelT w="13500" h="13500" prst="angle"/>
              <a:bevelB w="13500" h="13500" prst="angle"/>
              <a:extrusionClr>
                <a:schemeClr val="bg2"/>
              </a:extrusionClr>
              <a:contourClr>
                <a:schemeClr val="bg2"/>
              </a:contourClr>
            </a:sp3d>
            <a:extLst>
              <a:ext uri="{91240B29-F687-4F45-9708-019B960494DF}">
                <a14:hiddenLine xmlns:a14="http://schemas.microsoft.com/office/drawing/2010/main" w="9525">
                  <a:noFill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ja-JP" altLang="en-US"/>
            </a:p>
          </p:txBody>
        </p:sp>
        <p:sp>
          <p:nvSpPr>
            <p:cNvPr id="20256" name="Freeform 3872">
              <a:extLst>
                <a:ext uri="{FF2B5EF4-FFF2-40B4-BE49-F238E27FC236}">
                  <a16:creationId xmlns:a16="http://schemas.microsoft.com/office/drawing/2014/main" id="{FFC7EF1A-4326-4CB6-8D71-FF9A37330F35}"/>
                </a:ext>
              </a:extLst>
            </p:cNvPr>
            <p:cNvSpPr>
              <a:spLocks/>
            </p:cNvSpPr>
            <p:nvPr/>
          </p:nvSpPr>
          <p:spPr bwMode="auto">
            <a:xfrm>
              <a:off x="2622" y="2907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gradFill rotWithShape="1">
              <a:gsLst>
                <a:gs pos="0">
                  <a:schemeClr val="bg2"/>
                </a:gs>
                <a:gs pos="100000">
                  <a:srgbClr val="E6E6E6"/>
                </a:gs>
              </a:gsLst>
              <a:lin ang="18900000" scaled="1"/>
            </a:gradFill>
            <a:ln>
              <a:noFill/>
            </a:ln>
            <a:effectLst/>
            <a:scene3d>
              <a:camera prst="legacyObliqueTopRight"/>
              <a:lightRig rig="legacyFlat3" dir="b"/>
            </a:scene3d>
            <a:sp3d extrusionH="303200" prstMaterial="legacyMetal">
              <a:bevelT w="13500" h="13500" prst="angle"/>
              <a:bevelB w="13500" h="13500" prst="angle"/>
              <a:extrusionClr>
                <a:schemeClr val="bg2"/>
              </a:extrusionClr>
              <a:contourClr>
                <a:schemeClr val="bg2"/>
              </a:contourClr>
            </a:sp3d>
            <a:extLst>
              <a:ext uri="{91240B29-F687-4F45-9708-019B960494DF}">
                <a14:hiddenLine xmlns:a14="http://schemas.microsoft.com/office/drawing/2010/main" w="9525">
                  <a:noFill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ja-JP" altLang="en-US"/>
            </a:p>
          </p:txBody>
        </p:sp>
        <p:sp>
          <p:nvSpPr>
            <p:cNvPr id="20257" name="Freeform 3873">
              <a:extLst>
                <a:ext uri="{FF2B5EF4-FFF2-40B4-BE49-F238E27FC236}">
                  <a16:creationId xmlns:a16="http://schemas.microsoft.com/office/drawing/2014/main" id="{35461A5C-67BC-4A90-B80D-B664E0DFDB61}"/>
                </a:ext>
              </a:extLst>
            </p:cNvPr>
            <p:cNvSpPr>
              <a:spLocks/>
            </p:cNvSpPr>
            <p:nvPr/>
          </p:nvSpPr>
          <p:spPr bwMode="auto">
            <a:xfrm>
              <a:off x="2486" y="2907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gradFill rotWithShape="1">
              <a:gsLst>
                <a:gs pos="0">
                  <a:schemeClr val="bg2"/>
                </a:gs>
                <a:gs pos="100000">
                  <a:srgbClr val="E6E6E6"/>
                </a:gs>
              </a:gsLst>
              <a:lin ang="18900000" scaled="1"/>
            </a:gradFill>
            <a:ln>
              <a:noFill/>
            </a:ln>
            <a:effectLst/>
            <a:scene3d>
              <a:camera prst="legacyObliqueTopRight"/>
              <a:lightRig rig="legacyFlat3" dir="b"/>
            </a:scene3d>
            <a:sp3d extrusionH="303200" prstMaterial="legacyMetal">
              <a:bevelT w="13500" h="13500" prst="angle"/>
              <a:bevelB w="13500" h="13500" prst="angle"/>
              <a:extrusionClr>
                <a:schemeClr val="bg2"/>
              </a:extrusionClr>
              <a:contourClr>
                <a:schemeClr val="bg2"/>
              </a:contourClr>
            </a:sp3d>
            <a:extLst>
              <a:ext uri="{91240B29-F687-4F45-9708-019B960494DF}">
                <a14:hiddenLine xmlns:a14="http://schemas.microsoft.com/office/drawing/2010/main" w="9525">
                  <a:noFill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ja-JP" altLang="en-US"/>
            </a:p>
          </p:txBody>
        </p:sp>
        <p:sp>
          <p:nvSpPr>
            <p:cNvPr id="20251" name="Freeform 3867">
              <a:extLst>
                <a:ext uri="{FF2B5EF4-FFF2-40B4-BE49-F238E27FC236}">
                  <a16:creationId xmlns:a16="http://schemas.microsoft.com/office/drawing/2014/main" id="{0FD6839C-BA60-4CDA-ADF8-24BF74691715}"/>
                </a:ext>
              </a:extLst>
            </p:cNvPr>
            <p:cNvSpPr>
              <a:spLocks/>
            </p:cNvSpPr>
            <p:nvPr/>
          </p:nvSpPr>
          <p:spPr bwMode="auto">
            <a:xfrm>
              <a:off x="2506" y="2886"/>
              <a:ext cx="129" cy="34"/>
            </a:xfrm>
            <a:custGeom>
              <a:avLst/>
              <a:gdLst>
                <a:gd name="T0" fmla="*/ 45 w 363"/>
                <a:gd name="T1" fmla="*/ 0 h 91"/>
                <a:gd name="T2" fmla="*/ 0 w 363"/>
                <a:gd name="T3" fmla="*/ 46 h 91"/>
                <a:gd name="T4" fmla="*/ 45 w 363"/>
                <a:gd name="T5" fmla="*/ 91 h 91"/>
                <a:gd name="T6" fmla="*/ 318 w 363"/>
                <a:gd name="T7" fmla="*/ 91 h 91"/>
                <a:gd name="T8" fmla="*/ 363 w 363"/>
                <a:gd name="T9" fmla="*/ 46 h 91"/>
                <a:gd name="T10" fmla="*/ 318 w 363"/>
                <a:gd name="T11" fmla="*/ 0 h 91"/>
                <a:gd name="T12" fmla="*/ 45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45" y="0"/>
                  </a:moveTo>
                  <a:lnTo>
                    <a:pt x="0" y="46"/>
                  </a:lnTo>
                  <a:lnTo>
                    <a:pt x="45" y="91"/>
                  </a:lnTo>
                  <a:lnTo>
                    <a:pt x="318" y="91"/>
                  </a:lnTo>
                  <a:lnTo>
                    <a:pt x="363" y="46"/>
                  </a:lnTo>
                  <a:lnTo>
                    <a:pt x="318" y="0"/>
                  </a:lnTo>
                  <a:lnTo>
                    <a:pt x="45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/>
                </a:gs>
                <a:gs pos="100000">
                  <a:srgbClr val="E6E6E6"/>
                </a:gs>
              </a:gsLst>
              <a:lin ang="18900000" scaled="1"/>
            </a:gradFill>
            <a:ln>
              <a:noFill/>
            </a:ln>
            <a:effectLst/>
            <a:scene3d>
              <a:camera prst="legacyObliqueTopRight"/>
              <a:lightRig rig="legacyFlat3" dir="b"/>
            </a:scene3d>
            <a:sp3d extrusionH="303200" prstMaterial="legacyMetal">
              <a:bevelT w="13500" h="13500" prst="angle"/>
              <a:bevelB w="13500" h="13500" prst="angle"/>
              <a:extrusionClr>
                <a:schemeClr val="bg2"/>
              </a:extrusionClr>
              <a:contourClr>
                <a:schemeClr val="bg2"/>
              </a:contourClr>
            </a:sp3d>
            <a:extLst>
              <a:ext uri="{91240B29-F687-4F45-9708-019B960494DF}">
                <a14:hiddenLine xmlns:a14="http://schemas.microsoft.com/office/drawing/2010/main" w="9525">
                  <a:noFill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ja-JP" altLang="en-US"/>
            </a:p>
          </p:txBody>
        </p:sp>
      </p:grpSp>
      <p:grpSp>
        <p:nvGrpSpPr>
          <p:cNvPr id="20421" name="Group 4037">
            <a:extLst>
              <a:ext uri="{FF2B5EF4-FFF2-40B4-BE49-F238E27FC236}">
                <a16:creationId xmlns:a16="http://schemas.microsoft.com/office/drawing/2014/main" id="{CD9DD42E-A265-4D09-BFF0-54DFE2B98C72}"/>
              </a:ext>
            </a:extLst>
          </p:cNvPr>
          <p:cNvGrpSpPr>
            <a:grpSpLocks/>
          </p:cNvGrpSpPr>
          <p:nvPr/>
        </p:nvGrpSpPr>
        <p:grpSpPr bwMode="auto">
          <a:xfrm>
            <a:off x="4270375" y="4581525"/>
            <a:ext cx="269875" cy="431800"/>
            <a:chOff x="2690" y="2886"/>
            <a:chExt cx="170" cy="272"/>
          </a:xfrm>
        </p:grpSpPr>
        <p:sp>
          <p:nvSpPr>
            <p:cNvPr id="20268" name="Freeform 3884">
              <a:extLst>
                <a:ext uri="{FF2B5EF4-FFF2-40B4-BE49-F238E27FC236}">
                  <a16:creationId xmlns:a16="http://schemas.microsoft.com/office/drawing/2014/main" id="{53E2758B-A786-49BC-94FB-9200AEE1E9B8}"/>
                </a:ext>
              </a:extLst>
            </p:cNvPr>
            <p:cNvSpPr>
              <a:spLocks/>
            </p:cNvSpPr>
            <p:nvPr/>
          </p:nvSpPr>
          <p:spPr bwMode="auto">
            <a:xfrm>
              <a:off x="2710" y="3005"/>
              <a:ext cx="129" cy="34"/>
            </a:xfrm>
            <a:custGeom>
              <a:avLst/>
              <a:gdLst>
                <a:gd name="T0" fmla="*/ 45 w 363"/>
                <a:gd name="T1" fmla="*/ 0 h 91"/>
                <a:gd name="T2" fmla="*/ 0 w 363"/>
                <a:gd name="T3" fmla="*/ 46 h 91"/>
                <a:gd name="T4" fmla="*/ 45 w 363"/>
                <a:gd name="T5" fmla="*/ 91 h 91"/>
                <a:gd name="T6" fmla="*/ 318 w 363"/>
                <a:gd name="T7" fmla="*/ 91 h 91"/>
                <a:gd name="T8" fmla="*/ 363 w 363"/>
                <a:gd name="T9" fmla="*/ 46 h 91"/>
                <a:gd name="T10" fmla="*/ 318 w 363"/>
                <a:gd name="T11" fmla="*/ 0 h 91"/>
                <a:gd name="T12" fmla="*/ 45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45" y="0"/>
                  </a:moveTo>
                  <a:lnTo>
                    <a:pt x="0" y="46"/>
                  </a:lnTo>
                  <a:lnTo>
                    <a:pt x="45" y="91"/>
                  </a:lnTo>
                  <a:lnTo>
                    <a:pt x="318" y="91"/>
                  </a:lnTo>
                  <a:lnTo>
                    <a:pt x="363" y="46"/>
                  </a:lnTo>
                  <a:lnTo>
                    <a:pt x="318" y="0"/>
                  </a:lnTo>
                  <a:lnTo>
                    <a:pt x="45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/>
                </a:gs>
                <a:gs pos="100000">
                  <a:srgbClr val="E6E6E6"/>
                </a:gs>
              </a:gsLst>
              <a:lin ang="18900000" scaled="1"/>
            </a:gradFill>
            <a:ln>
              <a:noFill/>
            </a:ln>
            <a:effectLst/>
            <a:scene3d>
              <a:camera prst="legacyObliqueTopRight"/>
              <a:lightRig rig="legacyFlat3" dir="b"/>
            </a:scene3d>
            <a:sp3d extrusionH="303200" prstMaterial="legacyMetal">
              <a:bevelT w="13500" h="13500" prst="angle"/>
              <a:bevelB w="13500" h="13500" prst="angle"/>
              <a:extrusionClr>
                <a:schemeClr val="bg2"/>
              </a:extrusionClr>
              <a:contourClr>
                <a:schemeClr val="bg2"/>
              </a:contourClr>
            </a:sp3d>
            <a:extLst>
              <a:ext uri="{91240B29-F687-4F45-9708-019B960494DF}">
                <a14:hiddenLine xmlns:a14="http://schemas.microsoft.com/office/drawing/2010/main" w="9525">
                  <a:noFill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ja-JP" altLang="en-US"/>
            </a:p>
          </p:txBody>
        </p:sp>
        <p:sp>
          <p:nvSpPr>
            <p:cNvPr id="20269" name="Freeform 3885">
              <a:extLst>
                <a:ext uri="{FF2B5EF4-FFF2-40B4-BE49-F238E27FC236}">
                  <a16:creationId xmlns:a16="http://schemas.microsoft.com/office/drawing/2014/main" id="{F11B09CB-DC76-42FC-BCF2-49940FBBC129}"/>
                </a:ext>
              </a:extLst>
            </p:cNvPr>
            <p:cNvSpPr>
              <a:spLocks/>
            </p:cNvSpPr>
            <p:nvPr/>
          </p:nvSpPr>
          <p:spPr bwMode="auto">
            <a:xfrm>
              <a:off x="2710" y="3124"/>
              <a:ext cx="129" cy="34"/>
            </a:xfrm>
            <a:custGeom>
              <a:avLst/>
              <a:gdLst>
                <a:gd name="T0" fmla="*/ 45 w 363"/>
                <a:gd name="T1" fmla="*/ 0 h 91"/>
                <a:gd name="T2" fmla="*/ 0 w 363"/>
                <a:gd name="T3" fmla="*/ 46 h 91"/>
                <a:gd name="T4" fmla="*/ 45 w 363"/>
                <a:gd name="T5" fmla="*/ 91 h 91"/>
                <a:gd name="T6" fmla="*/ 318 w 363"/>
                <a:gd name="T7" fmla="*/ 91 h 91"/>
                <a:gd name="T8" fmla="*/ 363 w 363"/>
                <a:gd name="T9" fmla="*/ 46 h 91"/>
                <a:gd name="T10" fmla="*/ 318 w 363"/>
                <a:gd name="T11" fmla="*/ 0 h 91"/>
                <a:gd name="T12" fmla="*/ 45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45" y="0"/>
                  </a:moveTo>
                  <a:lnTo>
                    <a:pt x="0" y="46"/>
                  </a:lnTo>
                  <a:lnTo>
                    <a:pt x="45" y="91"/>
                  </a:lnTo>
                  <a:lnTo>
                    <a:pt x="318" y="91"/>
                  </a:lnTo>
                  <a:lnTo>
                    <a:pt x="363" y="46"/>
                  </a:lnTo>
                  <a:lnTo>
                    <a:pt x="318" y="0"/>
                  </a:lnTo>
                  <a:lnTo>
                    <a:pt x="45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/>
                </a:gs>
                <a:gs pos="100000">
                  <a:srgbClr val="E6E6E6"/>
                </a:gs>
              </a:gsLst>
              <a:lin ang="18900000" scaled="1"/>
            </a:gradFill>
            <a:ln>
              <a:noFill/>
            </a:ln>
            <a:effectLst/>
            <a:scene3d>
              <a:camera prst="legacyObliqueTopRight"/>
              <a:lightRig rig="legacyFlat3" dir="b"/>
            </a:scene3d>
            <a:sp3d extrusionH="303200" prstMaterial="legacyMetal">
              <a:bevelT w="13500" h="13500" prst="angle"/>
              <a:bevelB w="13500" h="13500" prst="angle"/>
              <a:extrusionClr>
                <a:schemeClr val="bg2"/>
              </a:extrusionClr>
              <a:contourClr>
                <a:schemeClr val="bg2"/>
              </a:contourClr>
            </a:sp3d>
            <a:extLst>
              <a:ext uri="{91240B29-F687-4F45-9708-019B960494DF}">
                <a14:hiddenLine xmlns:a14="http://schemas.microsoft.com/office/drawing/2010/main" w="9525">
                  <a:noFill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ja-JP" altLang="en-US"/>
            </a:p>
          </p:txBody>
        </p:sp>
        <p:sp>
          <p:nvSpPr>
            <p:cNvPr id="20270" name="Freeform 3886">
              <a:extLst>
                <a:ext uri="{FF2B5EF4-FFF2-40B4-BE49-F238E27FC236}">
                  <a16:creationId xmlns:a16="http://schemas.microsoft.com/office/drawing/2014/main" id="{6BAED756-BC2F-4973-9C62-E33AD957C2DC}"/>
                </a:ext>
              </a:extLst>
            </p:cNvPr>
            <p:cNvSpPr>
              <a:spLocks/>
            </p:cNvSpPr>
            <p:nvPr/>
          </p:nvSpPr>
          <p:spPr bwMode="auto">
            <a:xfrm>
              <a:off x="2826" y="3029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gradFill rotWithShape="1">
              <a:gsLst>
                <a:gs pos="0">
                  <a:schemeClr val="bg2"/>
                </a:gs>
                <a:gs pos="100000">
                  <a:srgbClr val="E6E6E6"/>
                </a:gs>
              </a:gsLst>
              <a:lin ang="18900000" scaled="1"/>
            </a:gradFill>
            <a:ln>
              <a:noFill/>
            </a:ln>
            <a:effectLst/>
            <a:scene3d>
              <a:camera prst="legacyObliqueTopRight"/>
              <a:lightRig rig="legacyFlat3" dir="b"/>
            </a:scene3d>
            <a:sp3d extrusionH="303200" prstMaterial="legacyMetal">
              <a:bevelT w="13500" h="13500" prst="angle"/>
              <a:bevelB w="13500" h="13500" prst="angle"/>
              <a:extrusionClr>
                <a:schemeClr val="bg2"/>
              </a:extrusionClr>
              <a:contourClr>
                <a:schemeClr val="bg2"/>
              </a:contourClr>
            </a:sp3d>
            <a:extLst>
              <a:ext uri="{91240B29-F687-4F45-9708-019B960494DF}">
                <a14:hiddenLine xmlns:a14="http://schemas.microsoft.com/office/drawing/2010/main" w="9525">
                  <a:noFill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ja-JP" altLang="en-US"/>
            </a:p>
          </p:txBody>
        </p:sp>
        <p:sp>
          <p:nvSpPr>
            <p:cNvPr id="20271" name="Freeform 3887">
              <a:extLst>
                <a:ext uri="{FF2B5EF4-FFF2-40B4-BE49-F238E27FC236}">
                  <a16:creationId xmlns:a16="http://schemas.microsoft.com/office/drawing/2014/main" id="{BF3A62CD-78B0-470F-83A1-33E7AB791D82}"/>
                </a:ext>
              </a:extLst>
            </p:cNvPr>
            <p:cNvSpPr>
              <a:spLocks/>
            </p:cNvSpPr>
            <p:nvPr/>
          </p:nvSpPr>
          <p:spPr bwMode="auto">
            <a:xfrm>
              <a:off x="2826" y="2907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gradFill rotWithShape="1">
              <a:gsLst>
                <a:gs pos="0">
                  <a:schemeClr val="bg2"/>
                </a:gs>
                <a:gs pos="100000">
                  <a:srgbClr val="E6E6E6"/>
                </a:gs>
              </a:gsLst>
              <a:lin ang="18900000" scaled="1"/>
            </a:gradFill>
            <a:ln>
              <a:noFill/>
            </a:ln>
            <a:effectLst/>
            <a:scene3d>
              <a:camera prst="legacyObliqueTopRight"/>
              <a:lightRig rig="legacyFlat3" dir="b"/>
            </a:scene3d>
            <a:sp3d extrusionH="303200" prstMaterial="legacyMetal">
              <a:bevelT w="13500" h="13500" prst="angle"/>
              <a:bevelB w="13500" h="13500" prst="angle"/>
              <a:extrusionClr>
                <a:schemeClr val="bg2"/>
              </a:extrusionClr>
              <a:contourClr>
                <a:schemeClr val="bg2"/>
              </a:contourClr>
            </a:sp3d>
            <a:extLst>
              <a:ext uri="{91240B29-F687-4F45-9708-019B960494DF}">
                <a14:hiddenLine xmlns:a14="http://schemas.microsoft.com/office/drawing/2010/main" w="9525">
                  <a:noFill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ja-JP" altLang="en-US"/>
            </a:p>
          </p:txBody>
        </p:sp>
        <p:sp>
          <p:nvSpPr>
            <p:cNvPr id="20272" name="Freeform 3888">
              <a:extLst>
                <a:ext uri="{FF2B5EF4-FFF2-40B4-BE49-F238E27FC236}">
                  <a16:creationId xmlns:a16="http://schemas.microsoft.com/office/drawing/2014/main" id="{DF74672F-4254-4A46-AC94-20F7687F3336}"/>
                </a:ext>
              </a:extLst>
            </p:cNvPr>
            <p:cNvSpPr>
              <a:spLocks/>
            </p:cNvSpPr>
            <p:nvPr/>
          </p:nvSpPr>
          <p:spPr bwMode="auto">
            <a:xfrm>
              <a:off x="2690" y="2907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gradFill rotWithShape="1">
              <a:gsLst>
                <a:gs pos="0">
                  <a:schemeClr val="bg2"/>
                </a:gs>
                <a:gs pos="100000">
                  <a:srgbClr val="E6E6E6"/>
                </a:gs>
              </a:gsLst>
              <a:lin ang="18900000" scaled="1"/>
            </a:gradFill>
            <a:ln>
              <a:noFill/>
            </a:ln>
            <a:effectLst/>
            <a:scene3d>
              <a:camera prst="legacyObliqueTopRight"/>
              <a:lightRig rig="legacyFlat3" dir="b"/>
            </a:scene3d>
            <a:sp3d extrusionH="303200" prstMaterial="legacyMetal">
              <a:bevelT w="13500" h="13500" prst="angle"/>
              <a:bevelB w="13500" h="13500" prst="angle"/>
              <a:extrusionClr>
                <a:schemeClr val="bg2"/>
              </a:extrusionClr>
              <a:contourClr>
                <a:schemeClr val="bg2"/>
              </a:contourClr>
            </a:sp3d>
            <a:extLst>
              <a:ext uri="{91240B29-F687-4F45-9708-019B960494DF}">
                <a14:hiddenLine xmlns:a14="http://schemas.microsoft.com/office/drawing/2010/main" w="9525">
                  <a:noFill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ja-JP" altLang="en-US"/>
            </a:p>
          </p:txBody>
        </p:sp>
        <p:sp>
          <p:nvSpPr>
            <p:cNvPr id="20267" name="Freeform 3883">
              <a:extLst>
                <a:ext uri="{FF2B5EF4-FFF2-40B4-BE49-F238E27FC236}">
                  <a16:creationId xmlns:a16="http://schemas.microsoft.com/office/drawing/2014/main" id="{26D07ED9-879D-4D73-99F4-74131AD7FB1A}"/>
                </a:ext>
              </a:extLst>
            </p:cNvPr>
            <p:cNvSpPr>
              <a:spLocks/>
            </p:cNvSpPr>
            <p:nvPr/>
          </p:nvSpPr>
          <p:spPr bwMode="auto">
            <a:xfrm>
              <a:off x="2710" y="2886"/>
              <a:ext cx="129" cy="34"/>
            </a:xfrm>
            <a:custGeom>
              <a:avLst/>
              <a:gdLst>
                <a:gd name="T0" fmla="*/ 45 w 363"/>
                <a:gd name="T1" fmla="*/ 0 h 91"/>
                <a:gd name="T2" fmla="*/ 0 w 363"/>
                <a:gd name="T3" fmla="*/ 46 h 91"/>
                <a:gd name="T4" fmla="*/ 45 w 363"/>
                <a:gd name="T5" fmla="*/ 91 h 91"/>
                <a:gd name="T6" fmla="*/ 318 w 363"/>
                <a:gd name="T7" fmla="*/ 91 h 91"/>
                <a:gd name="T8" fmla="*/ 363 w 363"/>
                <a:gd name="T9" fmla="*/ 46 h 91"/>
                <a:gd name="T10" fmla="*/ 318 w 363"/>
                <a:gd name="T11" fmla="*/ 0 h 91"/>
                <a:gd name="T12" fmla="*/ 45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45" y="0"/>
                  </a:moveTo>
                  <a:lnTo>
                    <a:pt x="0" y="46"/>
                  </a:lnTo>
                  <a:lnTo>
                    <a:pt x="45" y="91"/>
                  </a:lnTo>
                  <a:lnTo>
                    <a:pt x="318" y="91"/>
                  </a:lnTo>
                  <a:lnTo>
                    <a:pt x="363" y="46"/>
                  </a:lnTo>
                  <a:lnTo>
                    <a:pt x="318" y="0"/>
                  </a:lnTo>
                  <a:lnTo>
                    <a:pt x="45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/>
                </a:gs>
                <a:gs pos="100000">
                  <a:srgbClr val="E6E6E6"/>
                </a:gs>
              </a:gsLst>
              <a:lin ang="18900000" scaled="1"/>
            </a:gradFill>
            <a:ln>
              <a:noFill/>
            </a:ln>
            <a:effectLst/>
            <a:scene3d>
              <a:camera prst="legacyObliqueTopRight"/>
              <a:lightRig rig="legacyFlat3" dir="b"/>
            </a:scene3d>
            <a:sp3d extrusionH="303200" prstMaterial="legacyMetal">
              <a:bevelT w="13500" h="13500" prst="angle"/>
              <a:bevelB w="13500" h="13500" prst="angle"/>
              <a:extrusionClr>
                <a:schemeClr val="bg2"/>
              </a:extrusionClr>
              <a:contourClr>
                <a:schemeClr val="bg2"/>
              </a:contourClr>
            </a:sp3d>
            <a:extLst>
              <a:ext uri="{91240B29-F687-4F45-9708-019B960494DF}">
                <a14:hiddenLine xmlns:a14="http://schemas.microsoft.com/office/drawing/2010/main" w="9525">
                  <a:noFill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ja-JP" altLang="en-US"/>
            </a:p>
          </p:txBody>
        </p:sp>
      </p:grpSp>
      <p:grpSp>
        <p:nvGrpSpPr>
          <p:cNvPr id="20422" name="Group 4038">
            <a:extLst>
              <a:ext uri="{FF2B5EF4-FFF2-40B4-BE49-F238E27FC236}">
                <a16:creationId xmlns:a16="http://schemas.microsoft.com/office/drawing/2014/main" id="{A453E9A7-EB80-4531-A173-B79A47715302}"/>
              </a:ext>
            </a:extLst>
          </p:cNvPr>
          <p:cNvGrpSpPr>
            <a:grpSpLocks/>
          </p:cNvGrpSpPr>
          <p:nvPr/>
        </p:nvGrpSpPr>
        <p:grpSpPr bwMode="auto">
          <a:xfrm>
            <a:off x="4595813" y="4581525"/>
            <a:ext cx="269875" cy="431800"/>
            <a:chOff x="2895" y="2886"/>
            <a:chExt cx="170" cy="272"/>
          </a:xfrm>
        </p:grpSpPr>
        <p:sp>
          <p:nvSpPr>
            <p:cNvPr id="20282" name="Freeform 3898">
              <a:extLst>
                <a:ext uri="{FF2B5EF4-FFF2-40B4-BE49-F238E27FC236}">
                  <a16:creationId xmlns:a16="http://schemas.microsoft.com/office/drawing/2014/main" id="{52719523-88D8-4283-99B4-E66B2D019F97}"/>
                </a:ext>
              </a:extLst>
            </p:cNvPr>
            <p:cNvSpPr>
              <a:spLocks/>
            </p:cNvSpPr>
            <p:nvPr/>
          </p:nvSpPr>
          <p:spPr bwMode="auto">
            <a:xfrm>
              <a:off x="2915" y="3124"/>
              <a:ext cx="129" cy="34"/>
            </a:xfrm>
            <a:custGeom>
              <a:avLst/>
              <a:gdLst>
                <a:gd name="T0" fmla="*/ 45 w 363"/>
                <a:gd name="T1" fmla="*/ 0 h 91"/>
                <a:gd name="T2" fmla="*/ 0 w 363"/>
                <a:gd name="T3" fmla="*/ 46 h 91"/>
                <a:gd name="T4" fmla="*/ 45 w 363"/>
                <a:gd name="T5" fmla="*/ 91 h 91"/>
                <a:gd name="T6" fmla="*/ 318 w 363"/>
                <a:gd name="T7" fmla="*/ 91 h 91"/>
                <a:gd name="T8" fmla="*/ 363 w 363"/>
                <a:gd name="T9" fmla="*/ 46 h 91"/>
                <a:gd name="T10" fmla="*/ 318 w 363"/>
                <a:gd name="T11" fmla="*/ 0 h 91"/>
                <a:gd name="T12" fmla="*/ 45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45" y="0"/>
                  </a:moveTo>
                  <a:lnTo>
                    <a:pt x="0" y="46"/>
                  </a:lnTo>
                  <a:lnTo>
                    <a:pt x="45" y="91"/>
                  </a:lnTo>
                  <a:lnTo>
                    <a:pt x="318" y="91"/>
                  </a:lnTo>
                  <a:lnTo>
                    <a:pt x="363" y="46"/>
                  </a:lnTo>
                  <a:lnTo>
                    <a:pt x="318" y="0"/>
                  </a:lnTo>
                  <a:lnTo>
                    <a:pt x="45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/>
                </a:gs>
                <a:gs pos="100000">
                  <a:srgbClr val="E6E6E6"/>
                </a:gs>
              </a:gsLst>
              <a:lin ang="18900000" scaled="1"/>
            </a:gradFill>
            <a:ln>
              <a:noFill/>
            </a:ln>
            <a:effectLst/>
            <a:scene3d>
              <a:camera prst="legacyObliqueTopRight"/>
              <a:lightRig rig="legacyFlat3" dir="b"/>
            </a:scene3d>
            <a:sp3d extrusionH="303200" prstMaterial="legacyMetal">
              <a:bevelT w="13500" h="13500" prst="angle"/>
              <a:bevelB w="13500" h="13500" prst="angle"/>
              <a:extrusionClr>
                <a:schemeClr val="bg2"/>
              </a:extrusionClr>
              <a:contourClr>
                <a:schemeClr val="bg2"/>
              </a:contourClr>
            </a:sp3d>
            <a:extLst>
              <a:ext uri="{91240B29-F687-4F45-9708-019B960494DF}">
                <a14:hiddenLine xmlns:a14="http://schemas.microsoft.com/office/drawing/2010/main" w="9525">
                  <a:noFill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ja-JP" altLang="en-US"/>
            </a:p>
          </p:txBody>
        </p:sp>
        <p:sp>
          <p:nvSpPr>
            <p:cNvPr id="20283" name="Freeform 3899">
              <a:extLst>
                <a:ext uri="{FF2B5EF4-FFF2-40B4-BE49-F238E27FC236}">
                  <a16:creationId xmlns:a16="http://schemas.microsoft.com/office/drawing/2014/main" id="{89E16CE8-D648-41DA-AF44-0C509938F485}"/>
                </a:ext>
              </a:extLst>
            </p:cNvPr>
            <p:cNvSpPr>
              <a:spLocks/>
            </p:cNvSpPr>
            <p:nvPr/>
          </p:nvSpPr>
          <p:spPr bwMode="auto">
            <a:xfrm>
              <a:off x="2895" y="3029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gradFill rotWithShape="1">
              <a:gsLst>
                <a:gs pos="0">
                  <a:schemeClr val="bg2"/>
                </a:gs>
                <a:gs pos="100000">
                  <a:srgbClr val="E6E6E6"/>
                </a:gs>
              </a:gsLst>
              <a:lin ang="18900000" scaled="1"/>
            </a:gradFill>
            <a:ln>
              <a:noFill/>
            </a:ln>
            <a:effectLst/>
            <a:scene3d>
              <a:camera prst="legacyObliqueTopRight"/>
              <a:lightRig rig="legacyFlat3" dir="b"/>
            </a:scene3d>
            <a:sp3d extrusionH="303200" prstMaterial="legacyMetal">
              <a:bevelT w="13500" h="13500" prst="angle"/>
              <a:bevelB w="13500" h="13500" prst="angle"/>
              <a:extrusionClr>
                <a:schemeClr val="bg2"/>
              </a:extrusionClr>
              <a:contourClr>
                <a:schemeClr val="bg2"/>
              </a:contourClr>
            </a:sp3d>
            <a:extLst>
              <a:ext uri="{91240B29-F687-4F45-9708-019B960494DF}">
                <a14:hiddenLine xmlns:a14="http://schemas.microsoft.com/office/drawing/2010/main" w="9525">
                  <a:noFill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ja-JP" altLang="en-US"/>
            </a:p>
          </p:txBody>
        </p:sp>
        <p:sp>
          <p:nvSpPr>
            <p:cNvPr id="20284" name="Freeform 3900">
              <a:extLst>
                <a:ext uri="{FF2B5EF4-FFF2-40B4-BE49-F238E27FC236}">
                  <a16:creationId xmlns:a16="http://schemas.microsoft.com/office/drawing/2014/main" id="{FBF3255E-814C-49EB-A4DB-7878D3342EE3}"/>
                </a:ext>
              </a:extLst>
            </p:cNvPr>
            <p:cNvSpPr>
              <a:spLocks/>
            </p:cNvSpPr>
            <p:nvPr/>
          </p:nvSpPr>
          <p:spPr bwMode="auto">
            <a:xfrm>
              <a:off x="3031" y="3029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gradFill rotWithShape="1">
              <a:gsLst>
                <a:gs pos="0">
                  <a:schemeClr val="bg2"/>
                </a:gs>
                <a:gs pos="100000">
                  <a:srgbClr val="E6E6E6"/>
                </a:gs>
              </a:gsLst>
              <a:lin ang="18900000" scaled="1"/>
            </a:gradFill>
            <a:ln>
              <a:noFill/>
            </a:ln>
            <a:effectLst/>
            <a:scene3d>
              <a:camera prst="legacyObliqueTopRight"/>
              <a:lightRig rig="legacyFlat3" dir="b"/>
            </a:scene3d>
            <a:sp3d extrusionH="303200" prstMaterial="legacyMetal">
              <a:bevelT w="13500" h="13500" prst="angle"/>
              <a:bevelB w="13500" h="13500" prst="angle"/>
              <a:extrusionClr>
                <a:schemeClr val="bg2"/>
              </a:extrusionClr>
              <a:contourClr>
                <a:schemeClr val="bg2"/>
              </a:contourClr>
            </a:sp3d>
            <a:extLst>
              <a:ext uri="{91240B29-F687-4F45-9708-019B960494DF}">
                <a14:hiddenLine xmlns:a14="http://schemas.microsoft.com/office/drawing/2010/main" w="9525">
                  <a:noFill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ja-JP" altLang="en-US"/>
            </a:p>
          </p:txBody>
        </p:sp>
        <p:sp>
          <p:nvSpPr>
            <p:cNvPr id="20285" name="Freeform 3901">
              <a:extLst>
                <a:ext uri="{FF2B5EF4-FFF2-40B4-BE49-F238E27FC236}">
                  <a16:creationId xmlns:a16="http://schemas.microsoft.com/office/drawing/2014/main" id="{BEB9EF9B-9E58-45F9-9B7E-1961DE431255}"/>
                </a:ext>
              </a:extLst>
            </p:cNvPr>
            <p:cNvSpPr>
              <a:spLocks/>
            </p:cNvSpPr>
            <p:nvPr/>
          </p:nvSpPr>
          <p:spPr bwMode="auto">
            <a:xfrm>
              <a:off x="3031" y="2907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gradFill rotWithShape="1">
              <a:gsLst>
                <a:gs pos="0">
                  <a:schemeClr val="bg2"/>
                </a:gs>
                <a:gs pos="100000">
                  <a:srgbClr val="E6E6E6"/>
                </a:gs>
              </a:gsLst>
              <a:lin ang="18900000" scaled="1"/>
            </a:gradFill>
            <a:ln>
              <a:noFill/>
            </a:ln>
            <a:effectLst/>
            <a:scene3d>
              <a:camera prst="legacyObliqueTopRight"/>
              <a:lightRig rig="legacyFlat3" dir="b"/>
            </a:scene3d>
            <a:sp3d extrusionH="303200" prstMaterial="legacyMetal">
              <a:bevelT w="13500" h="13500" prst="angle"/>
              <a:bevelB w="13500" h="13500" prst="angle"/>
              <a:extrusionClr>
                <a:schemeClr val="bg2"/>
              </a:extrusionClr>
              <a:contourClr>
                <a:schemeClr val="bg2"/>
              </a:contourClr>
            </a:sp3d>
            <a:extLst>
              <a:ext uri="{91240B29-F687-4F45-9708-019B960494DF}">
                <a14:hiddenLine xmlns:a14="http://schemas.microsoft.com/office/drawing/2010/main" w="9525">
                  <a:noFill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ja-JP" altLang="en-US"/>
            </a:p>
          </p:txBody>
        </p:sp>
        <p:sp>
          <p:nvSpPr>
            <p:cNvPr id="20286" name="Freeform 3902">
              <a:extLst>
                <a:ext uri="{FF2B5EF4-FFF2-40B4-BE49-F238E27FC236}">
                  <a16:creationId xmlns:a16="http://schemas.microsoft.com/office/drawing/2014/main" id="{D98C0ADD-17A7-4A95-A901-EE1191C88C23}"/>
                </a:ext>
              </a:extLst>
            </p:cNvPr>
            <p:cNvSpPr>
              <a:spLocks/>
            </p:cNvSpPr>
            <p:nvPr/>
          </p:nvSpPr>
          <p:spPr bwMode="auto">
            <a:xfrm>
              <a:off x="2895" y="2907"/>
              <a:ext cx="34" cy="108"/>
            </a:xfrm>
            <a:custGeom>
              <a:avLst/>
              <a:gdLst>
                <a:gd name="T0" fmla="*/ 90 w 90"/>
                <a:gd name="T1" fmla="*/ 272 h 318"/>
                <a:gd name="T2" fmla="*/ 45 w 90"/>
                <a:gd name="T3" fmla="*/ 318 h 318"/>
                <a:gd name="T4" fmla="*/ 0 w 90"/>
                <a:gd name="T5" fmla="*/ 272 h 318"/>
                <a:gd name="T6" fmla="*/ 0 w 90"/>
                <a:gd name="T7" fmla="*/ 46 h 318"/>
                <a:gd name="T8" fmla="*/ 45 w 90"/>
                <a:gd name="T9" fmla="*/ 0 h 318"/>
                <a:gd name="T10" fmla="*/ 90 w 90"/>
                <a:gd name="T11" fmla="*/ 46 h 318"/>
                <a:gd name="T12" fmla="*/ 90 w 90"/>
                <a:gd name="T13" fmla="*/ 27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18">
                  <a:moveTo>
                    <a:pt x="90" y="272"/>
                  </a:moveTo>
                  <a:lnTo>
                    <a:pt x="45" y="318"/>
                  </a:lnTo>
                  <a:lnTo>
                    <a:pt x="0" y="272"/>
                  </a:lnTo>
                  <a:lnTo>
                    <a:pt x="0" y="46"/>
                  </a:lnTo>
                  <a:lnTo>
                    <a:pt x="45" y="0"/>
                  </a:lnTo>
                  <a:lnTo>
                    <a:pt x="90" y="46"/>
                  </a:lnTo>
                  <a:lnTo>
                    <a:pt x="90" y="272"/>
                  </a:lnTo>
                  <a:close/>
                </a:path>
              </a:pathLst>
            </a:custGeom>
            <a:gradFill rotWithShape="1">
              <a:gsLst>
                <a:gs pos="0">
                  <a:schemeClr val="bg2"/>
                </a:gs>
                <a:gs pos="100000">
                  <a:srgbClr val="E6E6E6"/>
                </a:gs>
              </a:gsLst>
              <a:lin ang="18900000" scaled="1"/>
            </a:gradFill>
            <a:ln>
              <a:noFill/>
            </a:ln>
            <a:effectLst/>
            <a:scene3d>
              <a:camera prst="legacyObliqueTopRight"/>
              <a:lightRig rig="legacyFlat3" dir="b"/>
            </a:scene3d>
            <a:sp3d extrusionH="303200" prstMaterial="legacyMetal">
              <a:bevelT w="13500" h="13500" prst="angle"/>
              <a:bevelB w="13500" h="13500" prst="angle"/>
              <a:extrusionClr>
                <a:schemeClr val="bg2"/>
              </a:extrusionClr>
              <a:contourClr>
                <a:schemeClr val="bg2"/>
              </a:contourClr>
            </a:sp3d>
            <a:extLst>
              <a:ext uri="{91240B29-F687-4F45-9708-019B960494DF}">
                <a14:hiddenLine xmlns:a14="http://schemas.microsoft.com/office/drawing/2010/main" w="9525">
                  <a:noFill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ja-JP" altLang="en-US"/>
            </a:p>
          </p:txBody>
        </p:sp>
        <p:sp>
          <p:nvSpPr>
            <p:cNvPr id="20281" name="Freeform 3897">
              <a:extLst>
                <a:ext uri="{FF2B5EF4-FFF2-40B4-BE49-F238E27FC236}">
                  <a16:creationId xmlns:a16="http://schemas.microsoft.com/office/drawing/2014/main" id="{3ACB4D9D-087C-4DC5-9651-7A11D63F6E1E}"/>
                </a:ext>
              </a:extLst>
            </p:cNvPr>
            <p:cNvSpPr>
              <a:spLocks/>
            </p:cNvSpPr>
            <p:nvPr/>
          </p:nvSpPr>
          <p:spPr bwMode="auto">
            <a:xfrm>
              <a:off x="2915" y="2886"/>
              <a:ext cx="129" cy="34"/>
            </a:xfrm>
            <a:custGeom>
              <a:avLst/>
              <a:gdLst>
                <a:gd name="T0" fmla="*/ 45 w 363"/>
                <a:gd name="T1" fmla="*/ 0 h 91"/>
                <a:gd name="T2" fmla="*/ 0 w 363"/>
                <a:gd name="T3" fmla="*/ 46 h 91"/>
                <a:gd name="T4" fmla="*/ 45 w 363"/>
                <a:gd name="T5" fmla="*/ 91 h 91"/>
                <a:gd name="T6" fmla="*/ 318 w 363"/>
                <a:gd name="T7" fmla="*/ 91 h 91"/>
                <a:gd name="T8" fmla="*/ 363 w 363"/>
                <a:gd name="T9" fmla="*/ 46 h 91"/>
                <a:gd name="T10" fmla="*/ 318 w 363"/>
                <a:gd name="T11" fmla="*/ 0 h 91"/>
                <a:gd name="T12" fmla="*/ 45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45" y="0"/>
                  </a:moveTo>
                  <a:lnTo>
                    <a:pt x="0" y="46"/>
                  </a:lnTo>
                  <a:lnTo>
                    <a:pt x="45" y="91"/>
                  </a:lnTo>
                  <a:lnTo>
                    <a:pt x="318" y="91"/>
                  </a:lnTo>
                  <a:lnTo>
                    <a:pt x="363" y="46"/>
                  </a:lnTo>
                  <a:lnTo>
                    <a:pt x="318" y="0"/>
                  </a:lnTo>
                  <a:lnTo>
                    <a:pt x="45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/>
                </a:gs>
                <a:gs pos="100000">
                  <a:srgbClr val="E6E6E6"/>
                </a:gs>
              </a:gsLst>
              <a:lin ang="18900000" scaled="1"/>
            </a:gradFill>
            <a:ln>
              <a:noFill/>
            </a:ln>
            <a:effectLst/>
            <a:scene3d>
              <a:camera prst="legacyObliqueTopRight"/>
              <a:lightRig rig="legacyFlat3" dir="b"/>
            </a:scene3d>
            <a:sp3d extrusionH="303200" prstMaterial="legacyMetal">
              <a:bevelT w="13500" h="13500" prst="angle"/>
              <a:bevelB w="13500" h="13500" prst="angle"/>
              <a:extrusionClr>
                <a:schemeClr val="bg2"/>
              </a:extrusionClr>
              <a:contourClr>
                <a:schemeClr val="bg2"/>
              </a:contourClr>
            </a:sp3d>
            <a:extLst>
              <a:ext uri="{91240B29-F687-4F45-9708-019B960494DF}">
                <a14:hiddenLine xmlns:a14="http://schemas.microsoft.com/office/drawing/2010/main" w="9525">
                  <a:noFill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ja-JP" altLang="en-US"/>
            </a:p>
          </p:txBody>
        </p:sp>
      </p:grpSp>
      <p:grpSp>
        <p:nvGrpSpPr>
          <p:cNvPr id="20423" name="Group 4039">
            <a:extLst>
              <a:ext uri="{FF2B5EF4-FFF2-40B4-BE49-F238E27FC236}">
                <a16:creationId xmlns:a16="http://schemas.microsoft.com/office/drawing/2014/main" id="{EE55A394-902C-403C-914E-E472931715C4}"/>
              </a:ext>
            </a:extLst>
          </p:cNvPr>
          <p:cNvGrpSpPr>
            <a:grpSpLocks/>
          </p:cNvGrpSpPr>
          <p:nvPr/>
        </p:nvGrpSpPr>
        <p:grpSpPr bwMode="auto">
          <a:xfrm>
            <a:off x="6283325" y="4581525"/>
            <a:ext cx="319088" cy="431800"/>
            <a:chOff x="3958" y="2886"/>
            <a:chExt cx="201" cy="272"/>
          </a:xfrm>
        </p:grpSpPr>
        <p:sp>
          <p:nvSpPr>
            <p:cNvPr id="20189" name="Freeform 3805">
              <a:extLst>
                <a:ext uri="{FF2B5EF4-FFF2-40B4-BE49-F238E27FC236}">
                  <a16:creationId xmlns:a16="http://schemas.microsoft.com/office/drawing/2014/main" id="{E5F48BA2-C563-4CF8-957B-39A91C97967C}"/>
                </a:ext>
              </a:extLst>
            </p:cNvPr>
            <p:cNvSpPr>
              <a:spLocks/>
            </p:cNvSpPr>
            <p:nvPr/>
          </p:nvSpPr>
          <p:spPr bwMode="auto">
            <a:xfrm>
              <a:off x="3958" y="3029"/>
              <a:ext cx="58" cy="108"/>
            </a:xfrm>
            <a:custGeom>
              <a:avLst/>
              <a:gdLst>
                <a:gd name="T0" fmla="*/ 0 w 226"/>
                <a:gd name="T1" fmla="*/ 363 h 408"/>
                <a:gd name="T2" fmla="*/ 45 w 226"/>
                <a:gd name="T3" fmla="*/ 408 h 408"/>
                <a:gd name="T4" fmla="*/ 136 w 226"/>
                <a:gd name="T5" fmla="*/ 363 h 408"/>
                <a:gd name="T6" fmla="*/ 226 w 226"/>
                <a:gd name="T7" fmla="*/ 46 h 408"/>
                <a:gd name="T8" fmla="*/ 181 w 226"/>
                <a:gd name="T9" fmla="*/ 0 h 408"/>
                <a:gd name="T10" fmla="*/ 90 w 226"/>
                <a:gd name="T11" fmla="*/ 46 h 408"/>
                <a:gd name="T12" fmla="*/ 0 w 226"/>
                <a:gd name="T13" fmla="*/ 363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6" h="408">
                  <a:moveTo>
                    <a:pt x="0" y="363"/>
                  </a:moveTo>
                  <a:lnTo>
                    <a:pt x="45" y="408"/>
                  </a:lnTo>
                  <a:lnTo>
                    <a:pt x="136" y="363"/>
                  </a:lnTo>
                  <a:lnTo>
                    <a:pt x="226" y="46"/>
                  </a:lnTo>
                  <a:lnTo>
                    <a:pt x="181" y="0"/>
                  </a:lnTo>
                  <a:lnTo>
                    <a:pt x="90" y="46"/>
                  </a:lnTo>
                  <a:lnTo>
                    <a:pt x="0" y="363"/>
                  </a:lnTo>
                  <a:close/>
                </a:path>
              </a:pathLst>
            </a:custGeom>
            <a:gradFill rotWithShape="1">
              <a:gsLst>
                <a:gs pos="0">
                  <a:schemeClr val="bg2"/>
                </a:gs>
                <a:gs pos="100000">
                  <a:srgbClr val="E6E6E6"/>
                </a:gs>
              </a:gsLst>
              <a:lin ang="18900000" scaled="1"/>
            </a:gradFill>
            <a:ln>
              <a:noFill/>
            </a:ln>
            <a:effectLst/>
            <a:scene3d>
              <a:camera prst="legacyObliqueTopRight"/>
              <a:lightRig rig="legacyFlat3" dir="b"/>
            </a:scene3d>
            <a:sp3d extrusionH="303200" prstMaterial="legacyMetal">
              <a:bevelT w="13500" h="13500" prst="angle"/>
              <a:bevelB w="13500" h="13500" prst="angle"/>
              <a:extrusionClr>
                <a:schemeClr val="bg2"/>
              </a:extrusionClr>
              <a:contourClr>
                <a:schemeClr val="bg2"/>
              </a:contourClr>
            </a:sp3d>
            <a:extLst>
              <a:ext uri="{91240B29-F687-4F45-9708-019B960494DF}">
                <a14:hiddenLine xmlns:a14="http://schemas.microsoft.com/office/drawing/2010/main" w="9525">
                  <a:noFill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ja-JP" altLang="en-US"/>
            </a:p>
          </p:txBody>
        </p:sp>
        <p:sp>
          <p:nvSpPr>
            <p:cNvPr id="20191" name="Freeform 3807">
              <a:extLst>
                <a:ext uri="{FF2B5EF4-FFF2-40B4-BE49-F238E27FC236}">
                  <a16:creationId xmlns:a16="http://schemas.microsoft.com/office/drawing/2014/main" id="{9607ACD5-350C-45ED-805E-58C28B03714C}"/>
                </a:ext>
              </a:extLst>
            </p:cNvPr>
            <p:cNvSpPr>
              <a:spLocks/>
            </p:cNvSpPr>
            <p:nvPr/>
          </p:nvSpPr>
          <p:spPr bwMode="auto">
            <a:xfrm>
              <a:off x="4009" y="3008"/>
              <a:ext cx="100" cy="28"/>
            </a:xfrm>
            <a:custGeom>
              <a:avLst/>
              <a:gdLst>
                <a:gd name="T0" fmla="*/ 91 w 363"/>
                <a:gd name="T1" fmla="*/ 0 h 91"/>
                <a:gd name="T2" fmla="*/ 0 w 363"/>
                <a:gd name="T3" fmla="*/ 45 h 91"/>
                <a:gd name="T4" fmla="*/ 45 w 363"/>
                <a:gd name="T5" fmla="*/ 91 h 91"/>
                <a:gd name="T6" fmla="*/ 272 w 363"/>
                <a:gd name="T7" fmla="*/ 91 h 91"/>
                <a:gd name="T8" fmla="*/ 363 w 363"/>
                <a:gd name="T9" fmla="*/ 45 h 91"/>
                <a:gd name="T10" fmla="*/ 318 w 363"/>
                <a:gd name="T11" fmla="*/ 0 h 91"/>
                <a:gd name="T12" fmla="*/ 91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91" y="0"/>
                  </a:moveTo>
                  <a:lnTo>
                    <a:pt x="0" y="45"/>
                  </a:lnTo>
                  <a:lnTo>
                    <a:pt x="45" y="91"/>
                  </a:lnTo>
                  <a:lnTo>
                    <a:pt x="272" y="91"/>
                  </a:lnTo>
                  <a:lnTo>
                    <a:pt x="363" y="45"/>
                  </a:lnTo>
                  <a:lnTo>
                    <a:pt x="318" y="0"/>
                  </a:lnTo>
                  <a:lnTo>
                    <a:pt x="91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/>
                </a:gs>
                <a:gs pos="100000">
                  <a:srgbClr val="E6E6E6"/>
                </a:gs>
              </a:gsLst>
              <a:lin ang="18900000" scaled="1"/>
            </a:gradFill>
            <a:ln>
              <a:noFill/>
            </a:ln>
            <a:effectLst/>
            <a:scene3d>
              <a:camera prst="legacyObliqueTopRight"/>
              <a:lightRig rig="legacyFlat3" dir="b"/>
            </a:scene3d>
            <a:sp3d extrusionH="303200" prstMaterial="legacyMetal">
              <a:bevelT w="13500" h="13500" prst="angle"/>
              <a:bevelB w="13500" h="13500" prst="angle"/>
              <a:extrusionClr>
                <a:schemeClr val="bg2"/>
              </a:extrusionClr>
              <a:contourClr>
                <a:schemeClr val="bg2"/>
              </a:contourClr>
            </a:sp3d>
            <a:extLst>
              <a:ext uri="{91240B29-F687-4F45-9708-019B960494DF}">
                <a14:hiddenLine xmlns:a14="http://schemas.microsoft.com/office/drawing/2010/main" w="9525">
                  <a:noFill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ja-JP" altLang="en-US"/>
            </a:p>
          </p:txBody>
        </p:sp>
        <p:sp>
          <p:nvSpPr>
            <p:cNvPr id="20192" name="Freeform 3808">
              <a:extLst>
                <a:ext uri="{FF2B5EF4-FFF2-40B4-BE49-F238E27FC236}">
                  <a16:creationId xmlns:a16="http://schemas.microsoft.com/office/drawing/2014/main" id="{E21882DA-C5F3-479C-B23C-A959CCD9A838}"/>
                </a:ext>
              </a:extLst>
            </p:cNvPr>
            <p:cNvSpPr>
              <a:spLocks/>
            </p:cNvSpPr>
            <p:nvPr/>
          </p:nvSpPr>
          <p:spPr bwMode="auto">
            <a:xfrm>
              <a:off x="3969" y="3131"/>
              <a:ext cx="99" cy="27"/>
            </a:xfrm>
            <a:custGeom>
              <a:avLst/>
              <a:gdLst>
                <a:gd name="T0" fmla="*/ 91 w 363"/>
                <a:gd name="T1" fmla="*/ 0 h 91"/>
                <a:gd name="T2" fmla="*/ 0 w 363"/>
                <a:gd name="T3" fmla="*/ 45 h 91"/>
                <a:gd name="T4" fmla="*/ 45 w 363"/>
                <a:gd name="T5" fmla="*/ 91 h 91"/>
                <a:gd name="T6" fmla="*/ 272 w 363"/>
                <a:gd name="T7" fmla="*/ 91 h 91"/>
                <a:gd name="T8" fmla="*/ 363 w 363"/>
                <a:gd name="T9" fmla="*/ 45 h 91"/>
                <a:gd name="T10" fmla="*/ 318 w 363"/>
                <a:gd name="T11" fmla="*/ 0 h 91"/>
                <a:gd name="T12" fmla="*/ 91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91" y="0"/>
                  </a:moveTo>
                  <a:lnTo>
                    <a:pt x="0" y="45"/>
                  </a:lnTo>
                  <a:lnTo>
                    <a:pt x="45" y="91"/>
                  </a:lnTo>
                  <a:lnTo>
                    <a:pt x="272" y="91"/>
                  </a:lnTo>
                  <a:lnTo>
                    <a:pt x="363" y="45"/>
                  </a:lnTo>
                  <a:lnTo>
                    <a:pt x="318" y="0"/>
                  </a:lnTo>
                  <a:lnTo>
                    <a:pt x="91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/>
                </a:gs>
                <a:gs pos="100000">
                  <a:srgbClr val="E6E6E6"/>
                </a:gs>
              </a:gsLst>
              <a:lin ang="18900000" scaled="1"/>
            </a:gradFill>
            <a:ln>
              <a:noFill/>
            </a:ln>
            <a:effectLst/>
            <a:scene3d>
              <a:camera prst="legacyObliqueTopRight"/>
              <a:lightRig rig="legacyFlat3" dir="b"/>
            </a:scene3d>
            <a:sp3d extrusionH="303200" prstMaterial="legacyMetal">
              <a:bevelT w="13500" h="13500" prst="angle"/>
              <a:bevelB w="13500" h="13500" prst="angle"/>
              <a:extrusionClr>
                <a:schemeClr val="bg2"/>
              </a:extrusionClr>
              <a:contourClr>
                <a:schemeClr val="bg2"/>
              </a:contourClr>
            </a:sp3d>
            <a:extLst>
              <a:ext uri="{91240B29-F687-4F45-9708-019B960494DF}">
                <a14:hiddenLine xmlns:a14="http://schemas.microsoft.com/office/drawing/2010/main" w="9525">
                  <a:noFill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ja-JP" altLang="en-US"/>
            </a:p>
          </p:txBody>
        </p:sp>
        <p:sp>
          <p:nvSpPr>
            <p:cNvPr id="20190" name="Freeform 3806">
              <a:extLst>
                <a:ext uri="{FF2B5EF4-FFF2-40B4-BE49-F238E27FC236}">
                  <a16:creationId xmlns:a16="http://schemas.microsoft.com/office/drawing/2014/main" id="{4C7FE526-06AE-4D27-9D01-B4513D82CDFD}"/>
                </a:ext>
              </a:extLst>
            </p:cNvPr>
            <p:cNvSpPr>
              <a:spLocks/>
            </p:cNvSpPr>
            <p:nvPr/>
          </p:nvSpPr>
          <p:spPr bwMode="auto">
            <a:xfrm>
              <a:off x="4102" y="2907"/>
              <a:ext cx="57" cy="108"/>
            </a:xfrm>
            <a:custGeom>
              <a:avLst/>
              <a:gdLst>
                <a:gd name="T0" fmla="*/ 0 w 226"/>
                <a:gd name="T1" fmla="*/ 363 h 408"/>
                <a:gd name="T2" fmla="*/ 45 w 226"/>
                <a:gd name="T3" fmla="*/ 408 h 408"/>
                <a:gd name="T4" fmla="*/ 136 w 226"/>
                <a:gd name="T5" fmla="*/ 363 h 408"/>
                <a:gd name="T6" fmla="*/ 226 w 226"/>
                <a:gd name="T7" fmla="*/ 46 h 408"/>
                <a:gd name="T8" fmla="*/ 181 w 226"/>
                <a:gd name="T9" fmla="*/ 0 h 408"/>
                <a:gd name="T10" fmla="*/ 90 w 226"/>
                <a:gd name="T11" fmla="*/ 46 h 408"/>
                <a:gd name="T12" fmla="*/ 0 w 226"/>
                <a:gd name="T13" fmla="*/ 363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6" h="408">
                  <a:moveTo>
                    <a:pt x="0" y="363"/>
                  </a:moveTo>
                  <a:lnTo>
                    <a:pt x="45" y="408"/>
                  </a:lnTo>
                  <a:lnTo>
                    <a:pt x="136" y="363"/>
                  </a:lnTo>
                  <a:lnTo>
                    <a:pt x="226" y="46"/>
                  </a:lnTo>
                  <a:lnTo>
                    <a:pt x="181" y="0"/>
                  </a:lnTo>
                  <a:lnTo>
                    <a:pt x="90" y="46"/>
                  </a:lnTo>
                  <a:lnTo>
                    <a:pt x="0" y="363"/>
                  </a:lnTo>
                  <a:close/>
                </a:path>
              </a:pathLst>
            </a:custGeom>
            <a:gradFill rotWithShape="1">
              <a:gsLst>
                <a:gs pos="0">
                  <a:schemeClr val="bg2"/>
                </a:gs>
                <a:gs pos="100000">
                  <a:srgbClr val="E6E6E6"/>
                </a:gs>
              </a:gsLst>
              <a:lin ang="18900000" scaled="1"/>
            </a:gradFill>
            <a:ln>
              <a:noFill/>
            </a:ln>
            <a:effectLst/>
            <a:scene3d>
              <a:camera prst="legacyObliqueTopRight"/>
              <a:lightRig rig="legacyFlat3" dir="b"/>
            </a:scene3d>
            <a:sp3d extrusionH="303200" prstMaterial="legacyMetal">
              <a:bevelT w="13500" h="13500" prst="angle"/>
              <a:bevelB w="13500" h="13500" prst="angle"/>
              <a:extrusionClr>
                <a:schemeClr val="bg2"/>
              </a:extrusionClr>
              <a:contourClr>
                <a:schemeClr val="bg2"/>
              </a:contourClr>
            </a:sp3d>
            <a:extLst>
              <a:ext uri="{91240B29-F687-4F45-9708-019B960494DF}">
                <a14:hiddenLine xmlns:a14="http://schemas.microsoft.com/office/drawing/2010/main" w="9525">
                  <a:noFill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ja-JP" altLang="en-US"/>
            </a:p>
          </p:txBody>
        </p:sp>
        <p:sp>
          <p:nvSpPr>
            <p:cNvPr id="20193" name="Freeform 3809">
              <a:extLst>
                <a:ext uri="{FF2B5EF4-FFF2-40B4-BE49-F238E27FC236}">
                  <a16:creationId xmlns:a16="http://schemas.microsoft.com/office/drawing/2014/main" id="{B4CE34EA-754B-419B-93AA-ED82FD4D83B5}"/>
                </a:ext>
              </a:extLst>
            </p:cNvPr>
            <p:cNvSpPr>
              <a:spLocks/>
            </p:cNvSpPr>
            <p:nvPr/>
          </p:nvSpPr>
          <p:spPr bwMode="auto">
            <a:xfrm>
              <a:off x="4050" y="2886"/>
              <a:ext cx="100" cy="27"/>
            </a:xfrm>
            <a:custGeom>
              <a:avLst/>
              <a:gdLst>
                <a:gd name="T0" fmla="*/ 91 w 363"/>
                <a:gd name="T1" fmla="*/ 0 h 91"/>
                <a:gd name="T2" fmla="*/ 0 w 363"/>
                <a:gd name="T3" fmla="*/ 45 h 91"/>
                <a:gd name="T4" fmla="*/ 45 w 363"/>
                <a:gd name="T5" fmla="*/ 91 h 91"/>
                <a:gd name="T6" fmla="*/ 272 w 363"/>
                <a:gd name="T7" fmla="*/ 91 h 91"/>
                <a:gd name="T8" fmla="*/ 363 w 363"/>
                <a:gd name="T9" fmla="*/ 45 h 91"/>
                <a:gd name="T10" fmla="*/ 318 w 363"/>
                <a:gd name="T11" fmla="*/ 0 h 91"/>
                <a:gd name="T12" fmla="*/ 91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91" y="0"/>
                  </a:moveTo>
                  <a:lnTo>
                    <a:pt x="0" y="45"/>
                  </a:lnTo>
                  <a:lnTo>
                    <a:pt x="45" y="91"/>
                  </a:lnTo>
                  <a:lnTo>
                    <a:pt x="272" y="91"/>
                  </a:lnTo>
                  <a:lnTo>
                    <a:pt x="363" y="45"/>
                  </a:lnTo>
                  <a:lnTo>
                    <a:pt x="318" y="0"/>
                  </a:lnTo>
                  <a:lnTo>
                    <a:pt x="91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/>
                </a:gs>
                <a:gs pos="100000">
                  <a:srgbClr val="E6E6E6"/>
                </a:gs>
              </a:gsLst>
              <a:lin ang="18900000" scaled="1"/>
            </a:gradFill>
            <a:ln>
              <a:noFill/>
            </a:ln>
            <a:effectLst/>
            <a:scene3d>
              <a:camera prst="legacyObliqueTopRight"/>
              <a:lightRig rig="legacyFlat3" dir="b"/>
            </a:scene3d>
            <a:sp3d extrusionH="303200" prstMaterial="legacyMetal">
              <a:bevelT w="13500" h="13500" prst="angle"/>
              <a:bevelB w="13500" h="13500" prst="angle"/>
              <a:extrusionClr>
                <a:schemeClr val="bg2"/>
              </a:extrusionClr>
              <a:contourClr>
                <a:schemeClr val="bg2"/>
              </a:contourClr>
            </a:sp3d>
            <a:extLst>
              <a:ext uri="{91240B29-F687-4F45-9708-019B960494DF}">
                <a14:hiddenLine xmlns:a14="http://schemas.microsoft.com/office/drawing/2010/main" w="9525">
                  <a:noFill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ja-JP" altLang="en-US"/>
            </a:p>
          </p:txBody>
        </p:sp>
      </p:grpSp>
      <p:grpSp>
        <p:nvGrpSpPr>
          <p:cNvPr id="20424" name="Group 4040">
            <a:extLst>
              <a:ext uri="{FF2B5EF4-FFF2-40B4-BE49-F238E27FC236}">
                <a16:creationId xmlns:a16="http://schemas.microsoft.com/office/drawing/2014/main" id="{EBD8E22E-2EB5-425C-93BB-8597AB60FB92}"/>
              </a:ext>
            </a:extLst>
          </p:cNvPr>
          <p:cNvGrpSpPr>
            <a:grpSpLocks/>
          </p:cNvGrpSpPr>
          <p:nvPr/>
        </p:nvGrpSpPr>
        <p:grpSpPr bwMode="auto">
          <a:xfrm>
            <a:off x="6588125" y="4581525"/>
            <a:ext cx="301625" cy="431800"/>
            <a:chOff x="4150" y="2886"/>
            <a:chExt cx="190" cy="272"/>
          </a:xfrm>
        </p:grpSpPr>
        <p:sp>
          <p:nvSpPr>
            <p:cNvPr id="20203" name="Freeform 3819">
              <a:extLst>
                <a:ext uri="{FF2B5EF4-FFF2-40B4-BE49-F238E27FC236}">
                  <a16:creationId xmlns:a16="http://schemas.microsoft.com/office/drawing/2014/main" id="{38363C98-40A0-4369-9A29-58ED212FEEF9}"/>
                </a:ext>
              </a:extLst>
            </p:cNvPr>
            <p:cNvSpPr>
              <a:spLocks/>
            </p:cNvSpPr>
            <p:nvPr/>
          </p:nvSpPr>
          <p:spPr bwMode="auto">
            <a:xfrm>
              <a:off x="4190" y="3008"/>
              <a:ext cx="100" cy="28"/>
            </a:xfrm>
            <a:custGeom>
              <a:avLst/>
              <a:gdLst>
                <a:gd name="T0" fmla="*/ 91 w 363"/>
                <a:gd name="T1" fmla="*/ 0 h 91"/>
                <a:gd name="T2" fmla="*/ 0 w 363"/>
                <a:gd name="T3" fmla="*/ 45 h 91"/>
                <a:gd name="T4" fmla="*/ 45 w 363"/>
                <a:gd name="T5" fmla="*/ 91 h 91"/>
                <a:gd name="T6" fmla="*/ 272 w 363"/>
                <a:gd name="T7" fmla="*/ 91 h 91"/>
                <a:gd name="T8" fmla="*/ 363 w 363"/>
                <a:gd name="T9" fmla="*/ 45 h 91"/>
                <a:gd name="T10" fmla="*/ 318 w 363"/>
                <a:gd name="T11" fmla="*/ 0 h 91"/>
                <a:gd name="T12" fmla="*/ 91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91" y="0"/>
                  </a:moveTo>
                  <a:lnTo>
                    <a:pt x="0" y="45"/>
                  </a:lnTo>
                  <a:lnTo>
                    <a:pt x="45" y="91"/>
                  </a:lnTo>
                  <a:lnTo>
                    <a:pt x="272" y="91"/>
                  </a:lnTo>
                  <a:lnTo>
                    <a:pt x="363" y="45"/>
                  </a:lnTo>
                  <a:lnTo>
                    <a:pt x="318" y="0"/>
                  </a:lnTo>
                  <a:lnTo>
                    <a:pt x="91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/>
                </a:gs>
                <a:gs pos="100000">
                  <a:srgbClr val="E6E6E6"/>
                </a:gs>
              </a:gsLst>
              <a:lin ang="18900000" scaled="1"/>
            </a:gradFill>
            <a:ln>
              <a:noFill/>
            </a:ln>
            <a:effectLst/>
            <a:scene3d>
              <a:camera prst="legacyObliqueTopRight"/>
              <a:lightRig rig="legacyFlat3" dir="b"/>
            </a:scene3d>
            <a:sp3d extrusionH="303200" prstMaterial="legacyMetal">
              <a:bevelT w="13500" h="13500" prst="angle"/>
              <a:bevelB w="13500" h="13500" prst="angle"/>
              <a:extrusionClr>
                <a:schemeClr val="bg2"/>
              </a:extrusionClr>
              <a:contourClr>
                <a:schemeClr val="bg2"/>
              </a:contourClr>
            </a:sp3d>
            <a:extLst>
              <a:ext uri="{91240B29-F687-4F45-9708-019B960494DF}">
                <a14:hiddenLine xmlns:a14="http://schemas.microsoft.com/office/drawing/2010/main" w="9525">
                  <a:noFill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ja-JP" altLang="en-US"/>
            </a:p>
          </p:txBody>
        </p:sp>
        <p:sp>
          <p:nvSpPr>
            <p:cNvPr id="20204" name="Freeform 3820">
              <a:extLst>
                <a:ext uri="{FF2B5EF4-FFF2-40B4-BE49-F238E27FC236}">
                  <a16:creationId xmlns:a16="http://schemas.microsoft.com/office/drawing/2014/main" id="{EA259AF6-327D-4C8B-B188-DBEE508C05B2}"/>
                </a:ext>
              </a:extLst>
            </p:cNvPr>
            <p:cNvSpPr>
              <a:spLocks/>
            </p:cNvSpPr>
            <p:nvPr/>
          </p:nvSpPr>
          <p:spPr bwMode="auto">
            <a:xfrm>
              <a:off x="4150" y="3131"/>
              <a:ext cx="99" cy="27"/>
            </a:xfrm>
            <a:custGeom>
              <a:avLst/>
              <a:gdLst>
                <a:gd name="T0" fmla="*/ 91 w 363"/>
                <a:gd name="T1" fmla="*/ 0 h 91"/>
                <a:gd name="T2" fmla="*/ 0 w 363"/>
                <a:gd name="T3" fmla="*/ 45 h 91"/>
                <a:gd name="T4" fmla="*/ 45 w 363"/>
                <a:gd name="T5" fmla="*/ 91 h 91"/>
                <a:gd name="T6" fmla="*/ 272 w 363"/>
                <a:gd name="T7" fmla="*/ 91 h 91"/>
                <a:gd name="T8" fmla="*/ 363 w 363"/>
                <a:gd name="T9" fmla="*/ 45 h 91"/>
                <a:gd name="T10" fmla="*/ 318 w 363"/>
                <a:gd name="T11" fmla="*/ 0 h 91"/>
                <a:gd name="T12" fmla="*/ 91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91" y="0"/>
                  </a:moveTo>
                  <a:lnTo>
                    <a:pt x="0" y="45"/>
                  </a:lnTo>
                  <a:lnTo>
                    <a:pt x="45" y="91"/>
                  </a:lnTo>
                  <a:lnTo>
                    <a:pt x="272" y="91"/>
                  </a:lnTo>
                  <a:lnTo>
                    <a:pt x="363" y="45"/>
                  </a:lnTo>
                  <a:lnTo>
                    <a:pt x="318" y="0"/>
                  </a:lnTo>
                  <a:lnTo>
                    <a:pt x="91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/>
                </a:gs>
                <a:gs pos="100000">
                  <a:srgbClr val="E6E6E6"/>
                </a:gs>
              </a:gsLst>
              <a:lin ang="18900000" scaled="1"/>
            </a:gradFill>
            <a:ln>
              <a:noFill/>
            </a:ln>
            <a:effectLst/>
            <a:scene3d>
              <a:camera prst="legacyObliqueTopRight"/>
              <a:lightRig rig="legacyFlat3" dir="b"/>
            </a:scene3d>
            <a:sp3d extrusionH="303200" prstMaterial="legacyMetal">
              <a:bevelT w="13500" h="13500" prst="angle"/>
              <a:bevelB w="13500" h="13500" prst="angle"/>
              <a:extrusionClr>
                <a:schemeClr val="bg2"/>
              </a:extrusionClr>
              <a:contourClr>
                <a:schemeClr val="bg2"/>
              </a:contourClr>
            </a:sp3d>
            <a:extLst>
              <a:ext uri="{91240B29-F687-4F45-9708-019B960494DF}">
                <a14:hiddenLine xmlns:a14="http://schemas.microsoft.com/office/drawing/2010/main" w="9525">
                  <a:noFill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ja-JP" altLang="en-US"/>
            </a:p>
          </p:txBody>
        </p:sp>
        <p:sp>
          <p:nvSpPr>
            <p:cNvPr id="20201" name="Freeform 3817">
              <a:extLst>
                <a:ext uri="{FF2B5EF4-FFF2-40B4-BE49-F238E27FC236}">
                  <a16:creationId xmlns:a16="http://schemas.microsoft.com/office/drawing/2014/main" id="{E36261E9-6648-46FB-905D-A985FD58ADA6}"/>
                </a:ext>
              </a:extLst>
            </p:cNvPr>
            <p:cNvSpPr>
              <a:spLocks/>
            </p:cNvSpPr>
            <p:nvPr/>
          </p:nvSpPr>
          <p:spPr bwMode="auto">
            <a:xfrm>
              <a:off x="4247" y="3029"/>
              <a:ext cx="59" cy="108"/>
            </a:xfrm>
            <a:custGeom>
              <a:avLst/>
              <a:gdLst>
                <a:gd name="T0" fmla="*/ 0 w 226"/>
                <a:gd name="T1" fmla="*/ 363 h 408"/>
                <a:gd name="T2" fmla="*/ 45 w 226"/>
                <a:gd name="T3" fmla="*/ 408 h 408"/>
                <a:gd name="T4" fmla="*/ 136 w 226"/>
                <a:gd name="T5" fmla="*/ 363 h 408"/>
                <a:gd name="T6" fmla="*/ 226 w 226"/>
                <a:gd name="T7" fmla="*/ 46 h 408"/>
                <a:gd name="T8" fmla="*/ 181 w 226"/>
                <a:gd name="T9" fmla="*/ 0 h 408"/>
                <a:gd name="T10" fmla="*/ 90 w 226"/>
                <a:gd name="T11" fmla="*/ 46 h 408"/>
                <a:gd name="T12" fmla="*/ 0 w 226"/>
                <a:gd name="T13" fmla="*/ 363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6" h="408">
                  <a:moveTo>
                    <a:pt x="0" y="363"/>
                  </a:moveTo>
                  <a:lnTo>
                    <a:pt x="45" y="408"/>
                  </a:lnTo>
                  <a:lnTo>
                    <a:pt x="136" y="363"/>
                  </a:lnTo>
                  <a:lnTo>
                    <a:pt x="226" y="46"/>
                  </a:lnTo>
                  <a:lnTo>
                    <a:pt x="181" y="0"/>
                  </a:lnTo>
                  <a:lnTo>
                    <a:pt x="90" y="46"/>
                  </a:lnTo>
                  <a:lnTo>
                    <a:pt x="0" y="363"/>
                  </a:lnTo>
                  <a:close/>
                </a:path>
              </a:pathLst>
            </a:custGeom>
            <a:gradFill rotWithShape="1">
              <a:gsLst>
                <a:gs pos="0">
                  <a:schemeClr val="bg2"/>
                </a:gs>
                <a:gs pos="100000">
                  <a:srgbClr val="E6E6E6"/>
                </a:gs>
              </a:gsLst>
              <a:lin ang="18900000" scaled="1"/>
            </a:gradFill>
            <a:ln>
              <a:noFill/>
            </a:ln>
            <a:effectLst/>
            <a:scene3d>
              <a:camera prst="legacyObliqueTopRight"/>
              <a:lightRig rig="legacyFlat3" dir="b"/>
            </a:scene3d>
            <a:sp3d extrusionH="303200" prstMaterial="legacyMetal">
              <a:bevelT w="13500" h="13500" prst="angle"/>
              <a:bevelB w="13500" h="13500" prst="angle"/>
              <a:extrusionClr>
                <a:schemeClr val="bg2"/>
              </a:extrusionClr>
              <a:contourClr>
                <a:schemeClr val="bg2"/>
              </a:contourClr>
            </a:sp3d>
            <a:extLst>
              <a:ext uri="{91240B29-F687-4F45-9708-019B960494DF}">
                <a14:hiddenLine xmlns:a14="http://schemas.microsoft.com/office/drawing/2010/main" w="9525">
                  <a:noFill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ja-JP" altLang="en-US"/>
            </a:p>
          </p:txBody>
        </p:sp>
        <p:sp>
          <p:nvSpPr>
            <p:cNvPr id="20202" name="Freeform 3818">
              <a:extLst>
                <a:ext uri="{FF2B5EF4-FFF2-40B4-BE49-F238E27FC236}">
                  <a16:creationId xmlns:a16="http://schemas.microsoft.com/office/drawing/2014/main" id="{BCCEF56E-8D9F-4AA9-AD1A-66D999D08033}"/>
                </a:ext>
              </a:extLst>
            </p:cNvPr>
            <p:cNvSpPr>
              <a:spLocks/>
            </p:cNvSpPr>
            <p:nvPr/>
          </p:nvSpPr>
          <p:spPr bwMode="auto">
            <a:xfrm>
              <a:off x="4283" y="2907"/>
              <a:ext cx="57" cy="108"/>
            </a:xfrm>
            <a:custGeom>
              <a:avLst/>
              <a:gdLst>
                <a:gd name="T0" fmla="*/ 0 w 226"/>
                <a:gd name="T1" fmla="*/ 363 h 408"/>
                <a:gd name="T2" fmla="*/ 45 w 226"/>
                <a:gd name="T3" fmla="*/ 408 h 408"/>
                <a:gd name="T4" fmla="*/ 136 w 226"/>
                <a:gd name="T5" fmla="*/ 363 h 408"/>
                <a:gd name="T6" fmla="*/ 226 w 226"/>
                <a:gd name="T7" fmla="*/ 46 h 408"/>
                <a:gd name="T8" fmla="*/ 181 w 226"/>
                <a:gd name="T9" fmla="*/ 0 h 408"/>
                <a:gd name="T10" fmla="*/ 90 w 226"/>
                <a:gd name="T11" fmla="*/ 46 h 408"/>
                <a:gd name="T12" fmla="*/ 0 w 226"/>
                <a:gd name="T13" fmla="*/ 363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6" h="408">
                  <a:moveTo>
                    <a:pt x="0" y="363"/>
                  </a:moveTo>
                  <a:lnTo>
                    <a:pt x="45" y="408"/>
                  </a:lnTo>
                  <a:lnTo>
                    <a:pt x="136" y="363"/>
                  </a:lnTo>
                  <a:lnTo>
                    <a:pt x="226" y="46"/>
                  </a:lnTo>
                  <a:lnTo>
                    <a:pt x="181" y="0"/>
                  </a:lnTo>
                  <a:lnTo>
                    <a:pt x="90" y="46"/>
                  </a:lnTo>
                  <a:lnTo>
                    <a:pt x="0" y="363"/>
                  </a:lnTo>
                  <a:close/>
                </a:path>
              </a:pathLst>
            </a:custGeom>
            <a:gradFill rotWithShape="1">
              <a:gsLst>
                <a:gs pos="0">
                  <a:schemeClr val="bg2"/>
                </a:gs>
                <a:gs pos="100000">
                  <a:srgbClr val="E6E6E6"/>
                </a:gs>
              </a:gsLst>
              <a:lin ang="18900000" scaled="1"/>
            </a:gradFill>
            <a:ln>
              <a:noFill/>
            </a:ln>
            <a:effectLst/>
            <a:scene3d>
              <a:camera prst="legacyObliqueTopRight"/>
              <a:lightRig rig="legacyFlat3" dir="b"/>
            </a:scene3d>
            <a:sp3d extrusionH="303200" prstMaterial="legacyMetal">
              <a:bevelT w="13500" h="13500" prst="angle"/>
              <a:bevelB w="13500" h="13500" prst="angle"/>
              <a:extrusionClr>
                <a:schemeClr val="bg2"/>
              </a:extrusionClr>
              <a:contourClr>
                <a:schemeClr val="bg2"/>
              </a:contourClr>
            </a:sp3d>
            <a:extLst>
              <a:ext uri="{91240B29-F687-4F45-9708-019B960494DF}">
                <a14:hiddenLine xmlns:a14="http://schemas.microsoft.com/office/drawing/2010/main" w="9525">
                  <a:noFill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ja-JP" altLang="en-US"/>
            </a:p>
          </p:txBody>
        </p:sp>
        <p:sp>
          <p:nvSpPr>
            <p:cNvPr id="20205" name="Freeform 3821">
              <a:extLst>
                <a:ext uri="{FF2B5EF4-FFF2-40B4-BE49-F238E27FC236}">
                  <a16:creationId xmlns:a16="http://schemas.microsoft.com/office/drawing/2014/main" id="{B9A20EC7-B64D-4BE4-82FD-9EEFBE64FA69}"/>
                </a:ext>
              </a:extLst>
            </p:cNvPr>
            <p:cNvSpPr>
              <a:spLocks/>
            </p:cNvSpPr>
            <p:nvPr/>
          </p:nvSpPr>
          <p:spPr bwMode="auto">
            <a:xfrm>
              <a:off x="4231" y="2886"/>
              <a:ext cx="100" cy="27"/>
            </a:xfrm>
            <a:custGeom>
              <a:avLst/>
              <a:gdLst>
                <a:gd name="T0" fmla="*/ 91 w 363"/>
                <a:gd name="T1" fmla="*/ 0 h 91"/>
                <a:gd name="T2" fmla="*/ 0 w 363"/>
                <a:gd name="T3" fmla="*/ 45 h 91"/>
                <a:gd name="T4" fmla="*/ 45 w 363"/>
                <a:gd name="T5" fmla="*/ 91 h 91"/>
                <a:gd name="T6" fmla="*/ 272 w 363"/>
                <a:gd name="T7" fmla="*/ 91 h 91"/>
                <a:gd name="T8" fmla="*/ 363 w 363"/>
                <a:gd name="T9" fmla="*/ 45 h 91"/>
                <a:gd name="T10" fmla="*/ 318 w 363"/>
                <a:gd name="T11" fmla="*/ 0 h 91"/>
                <a:gd name="T12" fmla="*/ 91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91" y="0"/>
                  </a:moveTo>
                  <a:lnTo>
                    <a:pt x="0" y="45"/>
                  </a:lnTo>
                  <a:lnTo>
                    <a:pt x="45" y="91"/>
                  </a:lnTo>
                  <a:lnTo>
                    <a:pt x="272" y="91"/>
                  </a:lnTo>
                  <a:lnTo>
                    <a:pt x="363" y="45"/>
                  </a:lnTo>
                  <a:lnTo>
                    <a:pt x="318" y="0"/>
                  </a:lnTo>
                  <a:lnTo>
                    <a:pt x="91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/>
                </a:gs>
                <a:gs pos="100000">
                  <a:srgbClr val="E6E6E6"/>
                </a:gs>
              </a:gsLst>
              <a:lin ang="18900000" scaled="1"/>
            </a:gradFill>
            <a:ln>
              <a:noFill/>
            </a:ln>
            <a:effectLst/>
            <a:scene3d>
              <a:camera prst="legacyObliqueTopRight"/>
              <a:lightRig rig="legacyFlat3" dir="b"/>
            </a:scene3d>
            <a:sp3d extrusionH="303200" prstMaterial="legacyMetal">
              <a:bevelT w="13500" h="13500" prst="angle"/>
              <a:bevelB w="13500" h="13500" prst="angle"/>
              <a:extrusionClr>
                <a:schemeClr val="bg2"/>
              </a:extrusionClr>
              <a:contourClr>
                <a:schemeClr val="bg2"/>
              </a:contourClr>
            </a:sp3d>
            <a:extLst>
              <a:ext uri="{91240B29-F687-4F45-9708-019B960494DF}">
                <a14:hiddenLine xmlns:a14="http://schemas.microsoft.com/office/drawing/2010/main" w="9525">
                  <a:noFill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ja-JP" altLang="en-US"/>
            </a:p>
          </p:txBody>
        </p:sp>
      </p:grpSp>
      <p:grpSp>
        <p:nvGrpSpPr>
          <p:cNvPr id="20425" name="Group 4041">
            <a:extLst>
              <a:ext uri="{FF2B5EF4-FFF2-40B4-BE49-F238E27FC236}">
                <a16:creationId xmlns:a16="http://schemas.microsoft.com/office/drawing/2014/main" id="{DD79E3CC-F4B6-4402-A67E-E48C7375A150}"/>
              </a:ext>
            </a:extLst>
          </p:cNvPr>
          <p:cNvGrpSpPr>
            <a:grpSpLocks/>
          </p:cNvGrpSpPr>
          <p:nvPr/>
        </p:nvGrpSpPr>
        <p:grpSpPr bwMode="auto">
          <a:xfrm>
            <a:off x="6916738" y="4614863"/>
            <a:ext cx="261937" cy="365125"/>
            <a:chOff x="4357" y="2907"/>
            <a:chExt cx="165" cy="230"/>
          </a:xfrm>
        </p:grpSpPr>
        <p:sp>
          <p:nvSpPr>
            <p:cNvPr id="20212" name="Freeform 3828">
              <a:extLst>
                <a:ext uri="{FF2B5EF4-FFF2-40B4-BE49-F238E27FC236}">
                  <a16:creationId xmlns:a16="http://schemas.microsoft.com/office/drawing/2014/main" id="{D5DCAC18-977A-4383-945E-89BF86D0812E}"/>
                </a:ext>
              </a:extLst>
            </p:cNvPr>
            <p:cNvSpPr>
              <a:spLocks/>
            </p:cNvSpPr>
            <p:nvPr/>
          </p:nvSpPr>
          <p:spPr bwMode="auto">
            <a:xfrm>
              <a:off x="4357" y="2907"/>
              <a:ext cx="57" cy="108"/>
            </a:xfrm>
            <a:custGeom>
              <a:avLst/>
              <a:gdLst>
                <a:gd name="T0" fmla="*/ 0 w 226"/>
                <a:gd name="T1" fmla="*/ 363 h 408"/>
                <a:gd name="T2" fmla="*/ 45 w 226"/>
                <a:gd name="T3" fmla="*/ 408 h 408"/>
                <a:gd name="T4" fmla="*/ 136 w 226"/>
                <a:gd name="T5" fmla="*/ 363 h 408"/>
                <a:gd name="T6" fmla="*/ 226 w 226"/>
                <a:gd name="T7" fmla="*/ 46 h 408"/>
                <a:gd name="T8" fmla="*/ 181 w 226"/>
                <a:gd name="T9" fmla="*/ 0 h 408"/>
                <a:gd name="T10" fmla="*/ 90 w 226"/>
                <a:gd name="T11" fmla="*/ 46 h 408"/>
                <a:gd name="T12" fmla="*/ 0 w 226"/>
                <a:gd name="T13" fmla="*/ 363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6" h="408">
                  <a:moveTo>
                    <a:pt x="0" y="363"/>
                  </a:moveTo>
                  <a:lnTo>
                    <a:pt x="45" y="408"/>
                  </a:lnTo>
                  <a:lnTo>
                    <a:pt x="136" y="363"/>
                  </a:lnTo>
                  <a:lnTo>
                    <a:pt x="226" y="46"/>
                  </a:lnTo>
                  <a:lnTo>
                    <a:pt x="181" y="0"/>
                  </a:lnTo>
                  <a:lnTo>
                    <a:pt x="90" y="46"/>
                  </a:lnTo>
                  <a:lnTo>
                    <a:pt x="0" y="363"/>
                  </a:lnTo>
                  <a:close/>
                </a:path>
              </a:pathLst>
            </a:custGeom>
            <a:gradFill rotWithShape="1">
              <a:gsLst>
                <a:gs pos="0">
                  <a:schemeClr val="bg2"/>
                </a:gs>
                <a:gs pos="100000">
                  <a:srgbClr val="E6E6E6"/>
                </a:gs>
              </a:gsLst>
              <a:lin ang="18900000" scaled="1"/>
            </a:gradFill>
            <a:ln>
              <a:noFill/>
            </a:ln>
            <a:effectLst/>
            <a:scene3d>
              <a:camera prst="legacyObliqueTopRight"/>
              <a:lightRig rig="legacyFlat3" dir="b"/>
            </a:scene3d>
            <a:sp3d extrusionH="303200" prstMaterial="legacyMetal">
              <a:bevelT w="13500" h="13500" prst="angle"/>
              <a:bevelB w="13500" h="13500" prst="angle"/>
              <a:extrusionClr>
                <a:schemeClr val="bg2"/>
              </a:extrusionClr>
              <a:contourClr>
                <a:schemeClr val="bg2"/>
              </a:contourClr>
            </a:sp3d>
            <a:extLst>
              <a:ext uri="{91240B29-F687-4F45-9708-019B960494DF}">
                <a14:hiddenLine xmlns:a14="http://schemas.microsoft.com/office/drawing/2010/main" w="9525">
                  <a:noFill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ja-JP" altLang="en-US"/>
            </a:p>
          </p:txBody>
        </p:sp>
        <p:sp>
          <p:nvSpPr>
            <p:cNvPr id="20213" name="Freeform 3829">
              <a:extLst>
                <a:ext uri="{FF2B5EF4-FFF2-40B4-BE49-F238E27FC236}">
                  <a16:creationId xmlns:a16="http://schemas.microsoft.com/office/drawing/2014/main" id="{1B642EC7-C72B-4535-91B0-F7AC2362926C}"/>
                </a:ext>
              </a:extLst>
            </p:cNvPr>
            <p:cNvSpPr>
              <a:spLocks/>
            </p:cNvSpPr>
            <p:nvPr/>
          </p:nvSpPr>
          <p:spPr bwMode="auto">
            <a:xfrm>
              <a:off x="4429" y="3029"/>
              <a:ext cx="59" cy="108"/>
            </a:xfrm>
            <a:custGeom>
              <a:avLst/>
              <a:gdLst>
                <a:gd name="T0" fmla="*/ 0 w 226"/>
                <a:gd name="T1" fmla="*/ 363 h 408"/>
                <a:gd name="T2" fmla="*/ 45 w 226"/>
                <a:gd name="T3" fmla="*/ 408 h 408"/>
                <a:gd name="T4" fmla="*/ 136 w 226"/>
                <a:gd name="T5" fmla="*/ 363 h 408"/>
                <a:gd name="T6" fmla="*/ 226 w 226"/>
                <a:gd name="T7" fmla="*/ 46 h 408"/>
                <a:gd name="T8" fmla="*/ 181 w 226"/>
                <a:gd name="T9" fmla="*/ 0 h 408"/>
                <a:gd name="T10" fmla="*/ 90 w 226"/>
                <a:gd name="T11" fmla="*/ 46 h 408"/>
                <a:gd name="T12" fmla="*/ 0 w 226"/>
                <a:gd name="T13" fmla="*/ 363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6" h="408">
                  <a:moveTo>
                    <a:pt x="0" y="363"/>
                  </a:moveTo>
                  <a:lnTo>
                    <a:pt x="45" y="408"/>
                  </a:lnTo>
                  <a:lnTo>
                    <a:pt x="136" y="363"/>
                  </a:lnTo>
                  <a:lnTo>
                    <a:pt x="226" y="46"/>
                  </a:lnTo>
                  <a:lnTo>
                    <a:pt x="181" y="0"/>
                  </a:lnTo>
                  <a:lnTo>
                    <a:pt x="90" y="46"/>
                  </a:lnTo>
                  <a:lnTo>
                    <a:pt x="0" y="363"/>
                  </a:lnTo>
                  <a:close/>
                </a:path>
              </a:pathLst>
            </a:custGeom>
            <a:gradFill rotWithShape="1">
              <a:gsLst>
                <a:gs pos="0">
                  <a:schemeClr val="bg2"/>
                </a:gs>
                <a:gs pos="100000">
                  <a:srgbClr val="E6E6E6"/>
                </a:gs>
              </a:gsLst>
              <a:lin ang="18900000" scaled="1"/>
            </a:gradFill>
            <a:ln>
              <a:noFill/>
            </a:ln>
            <a:effectLst/>
            <a:scene3d>
              <a:camera prst="legacyObliqueTopRight"/>
              <a:lightRig rig="legacyFlat3" dir="b"/>
            </a:scene3d>
            <a:sp3d extrusionH="303200" prstMaterial="legacyMetal">
              <a:bevelT w="13500" h="13500" prst="angle"/>
              <a:bevelB w="13500" h="13500" prst="angle"/>
              <a:extrusionClr>
                <a:schemeClr val="bg2"/>
              </a:extrusionClr>
              <a:contourClr>
                <a:schemeClr val="bg2"/>
              </a:contourClr>
            </a:sp3d>
            <a:extLst>
              <a:ext uri="{91240B29-F687-4F45-9708-019B960494DF}">
                <a14:hiddenLine xmlns:a14="http://schemas.microsoft.com/office/drawing/2010/main" w="9525">
                  <a:noFill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ja-JP" altLang="en-US"/>
            </a:p>
          </p:txBody>
        </p:sp>
        <p:sp>
          <p:nvSpPr>
            <p:cNvPr id="20215" name="Freeform 3831">
              <a:extLst>
                <a:ext uri="{FF2B5EF4-FFF2-40B4-BE49-F238E27FC236}">
                  <a16:creationId xmlns:a16="http://schemas.microsoft.com/office/drawing/2014/main" id="{609990B0-0284-46E0-B4EE-633E8542C825}"/>
                </a:ext>
              </a:extLst>
            </p:cNvPr>
            <p:cNvSpPr>
              <a:spLocks/>
            </p:cNvSpPr>
            <p:nvPr/>
          </p:nvSpPr>
          <p:spPr bwMode="auto">
            <a:xfrm>
              <a:off x="4372" y="3008"/>
              <a:ext cx="100" cy="28"/>
            </a:xfrm>
            <a:custGeom>
              <a:avLst/>
              <a:gdLst>
                <a:gd name="T0" fmla="*/ 91 w 363"/>
                <a:gd name="T1" fmla="*/ 0 h 91"/>
                <a:gd name="T2" fmla="*/ 0 w 363"/>
                <a:gd name="T3" fmla="*/ 45 h 91"/>
                <a:gd name="T4" fmla="*/ 45 w 363"/>
                <a:gd name="T5" fmla="*/ 91 h 91"/>
                <a:gd name="T6" fmla="*/ 272 w 363"/>
                <a:gd name="T7" fmla="*/ 91 h 91"/>
                <a:gd name="T8" fmla="*/ 363 w 363"/>
                <a:gd name="T9" fmla="*/ 45 h 91"/>
                <a:gd name="T10" fmla="*/ 318 w 363"/>
                <a:gd name="T11" fmla="*/ 0 h 91"/>
                <a:gd name="T12" fmla="*/ 91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91" y="0"/>
                  </a:moveTo>
                  <a:lnTo>
                    <a:pt x="0" y="45"/>
                  </a:lnTo>
                  <a:lnTo>
                    <a:pt x="45" y="91"/>
                  </a:lnTo>
                  <a:lnTo>
                    <a:pt x="272" y="91"/>
                  </a:lnTo>
                  <a:lnTo>
                    <a:pt x="363" y="45"/>
                  </a:lnTo>
                  <a:lnTo>
                    <a:pt x="318" y="0"/>
                  </a:lnTo>
                  <a:lnTo>
                    <a:pt x="91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/>
                </a:gs>
                <a:gs pos="100000">
                  <a:srgbClr val="E6E6E6"/>
                </a:gs>
              </a:gsLst>
              <a:lin ang="18900000" scaled="1"/>
            </a:gradFill>
            <a:ln>
              <a:noFill/>
            </a:ln>
            <a:effectLst/>
            <a:scene3d>
              <a:camera prst="legacyObliqueTopRight"/>
              <a:lightRig rig="legacyFlat3" dir="b"/>
            </a:scene3d>
            <a:sp3d extrusionH="303200" prstMaterial="legacyMetal">
              <a:bevelT w="13500" h="13500" prst="angle"/>
              <a:bevelB w="13500" h="13500" prst="angle"/>
              <a:extrusionClr>
                <a:schemeClr val="bg2"/>
              </a:extrusionClr>
              <a:contourClr>
                <a:schemeClr val="bg2"/>
              </a:contourClr>
            </a:sp3d>
            <a:extLst>
              <a:ext uri="{91240B29-F687-4F45-9708-019B960494DF}">
                <a14:hiddenLine xmlns:a14="http://schemas.microsoft.com/office/drawing/2010/main" w="9525">
                  <a:noFill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ja-JP" altLang="en-US"/>
            </a:p>
          </p:txBody>
        </p:sp>
        <p:sp>
          <p:nvSpPr>
            <p:cNvPr id="20214" name="Freeform 3830">
              <a:extLst>
                <a:ext uri="{FF2B5EF4-FFF2-40B4-BE49-F238E27FC236}">
                  <a16:creationId xmlns:a16="http://schemas.microsoft.com/office/drawing/2014/main" id="{6FD8907A-45D6-4205-B3AC-F44EF654CE68}"/>
                </a:ext>
              </a:extLst>
            </p:cNvPr>
            <p:cNvSpPr>
              <a:spLocks/>
            </p:cNvSpPr>
            <p:nvPr/>
          </p:nvSpPr>
          <p:spPr bwMode="auto">
            <a:xfrm>
              <a:off x="4465" y="2907"/>
              <a:ext cx="57" cy="108"/>
            </a:xfrm>
            <a:custGeom>
              <a:avLst/>
              <a:gdLst>
                <a:gd name="T0" fmla="*/ 0 w 226"/>
                <a:gd name="T1" fmla="*/ 363 h 408"/>
                <a:gd name="T2" fmla="*/ 45 w 226"/>
                <a:gd name="T3" fmla="*/ 408 h 408"/>
                <a:gd name="T4" fmla="*/ 136 w 226"/>
                <a:gd name="T5" fmla="*/ 363 h 408"/>
                <a:gd name="T6" fmla="*/ 226 w 226"/>
                <a:gd name="T7" fmla="*/ 46 h 408"/>
                <a:gd name="T8" fmla="*/ 181 w 226"/>
                <a:gd name="T9" fmla="*/ 0 h 408"/>
                <a:gd name="T10" fmla="*/ 90 w 226"/>
                <a:gd name="T11" fmla="*/ 46 h 408"/>
                <a:gd name="T12" fmla="*/ 0 w 226"/>
                <a:gd name="T13" fmla="*/ 363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6" h="408">
                  <a:moveTo>
                    <a:pt x="0" y="363"/>
                  </a:moveTo>
                  <a:lnTo>
                    <a:pt x="45" y="408"/>
                  </a:lnTo>
                  <a:lnTo>
                    <a:pt x="136" y="363"/>
                  </a:lnTo>
                  <a:lnTo>
                    <a:pt x="226" y="46"/>
                  </a:lnTo>
                  <a:lnTo>
                    <a:pt x="181" y="0"/>
                  </a:lnTo>
                  <a:lnTo>
                    <a:pt x="90" y="46"/>
                  </a:lnTo>
                  <a:lnTo>
                    <a:pt x="0" y="363"/>
                  </a:lnTo>
                  <a:close/>
                </a:path>
              </a:pathLst>
            </a:custGeom>
            <a:gradFill rotWithShape="1">
              <a:gsLst>
                <a:gs pos="0">
                  <a:schemeClr val="bg2"/>
                </a:gs>
                <a:gs pos="100000">
                  <a:srgbClr val="E6E6E6"/>
                </a:gs>
              </a:gsLst>
              <a:lin ang="18900000" scaled="1"/>
            </a:gradFill>
            <a:ln>
              <a:noFill/>
            </a:ln>
            <a:effectLst/>
            <a:scene3d>
              <a:camera prst="legacyObliqueTopRight"/>
              <a:lightRig rig="legacyFlat3" dir="b"/>
            </a:scene3d>
            <a:sp3d extrusionH="303200" prstMaterial="legacyMetal">
              <a:bevelT w="13500" h="13500" prst="angle"/>
              <a:bevelB w="13500" h="13500" prst="angle"/>
              <a:extrusionClr>
                <a:schemeClr val="bg2"/>
              </a:extrusionClr>
              <a:contourClr>
                <a:schemeClr val="bg2"/>
              </a:contourClr>
            </a:sp3d>
            <a:extLst>
              <a:ext uri="{91240B29-F687-4F45-9708-019B960494DF}">
                <a14:hiddenLine xmlns:a14="http://schemas.microsoft.com/office/drawing/2010/main" w="9525">
                  <a:noFill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ja-JP" altLang="en-US"/>
            </a:p>
          </p:txBody>
        </p:sp>
      </p:grpSp>
      <p:grpSp>
        <p:nvGrpSpPr>
          <p:cNvPr id="20426" name="Group 4042">
            <a:extLst>
              <a:ext uri="{FF2B5EF4-FFF2-40B4-BE49-F238E27FC236}">
                <a16:creationId xmlns:a16="http://schemas.microsoft.com/office/drawing/2014/main" id="{2F812394-7149-404D-BA40-68BA7BB784BC}"/>
              </a:ext>
            </a:extLst>
          </p:cNvPr>
          <p:cNvGrpSpPr>
            <a:grpSpLocks/>
          </p:cNvGrpSpPr>
          <p:nvPr/>
        </p:nvGrpSpPr>
        <p:grpSpPr bwMode="auto">
          <a:xfrm>
            <a:off x="7164388" y="4581525"/>
            <a:ext cx="287337" cy="431800"/>
            <a:chOff x="4513" y="2886"/>
            <a:chExt cx="181" cy="272"/>
          </a:xfrm>
        </p:grpSpPr>
        <p:sp>
          <p:nvSpPr>
            <p:cNvPr id="20226" name="Freeform 3842">
              <a:extLst>
                <a:ext uri="{FF2B5EF4-FFF2-40B4-BE49-F238E27FC236}">
                  <a16:creationId xmlns:a16="http://schemas.microsoft.com/office/drawing/2014/main" id="{70B1096A-563A-4C39-9F03-69E26ED2D4E5}"/>
                </a:ext>
              </a:extLst>
            </p:cNvPr>
            <p:cNvSpPr>
              <a:spLocks/>
            </p:cNvSpPr>
            <p:nvPr/>
          </p:nvSpPr>
          <p:spPr bwMode="auto">
            <a:xfrm>
              <a:off x="4513" y="3131"/>
              <a:ext cx="99" cy="27"/>
            </a:xfrm>
            <a:custGeom>
              <a:avLst/>
              <a:gdLst>
                <a:gd name="T0" fmla="*/ 91 w 363"/>
                <a:gd name="T1" fmla="*/ 0 h 91"/>
                <a:gd name="T2" fmla="*/ 0 w 363"/>
                <a:gd name="T3" fmla="*/ 45 h 91"/>
                <a:gd name="T4" fmla="*/ 45 w 363"/>
                <a:gd name="T5" fmla="*/ 91 h 91"/>
                <a:gd name="T6" fmla="*/ 272 w 363"/>
                <a:gd name="T7" fmla="*/ 91 h 91"/>
                <a:gd name="T8" fmla="*/ 363 w 363"/>
                <a:gd name="T9" fmla="*/ 45 h 91"/>
                <a:gd name="T10" fmla="*/ 318 w 363"/>
                <a:gd name="T11" fmla="*/ 0 h 91"/>
                <a:gd name="T12" fmla="*/ 91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91" y="0"/>
                  </a:moveTo>
                  <a:lnTo>
                    <a:pt x="0" y="45"/>
                  </a:lnTo>
                  <a:lnTo>
                    <a:pt x="45" y="91"/>
                  </a:lnTo>
                  <a:lnTo>
                    <a:pt x="272" y="91"/>
                  </a:lnTo>
                  <a:lnTo>
                    <a:pt x="363" y="45"/>
                  </a:lnTo>
                  <a:lnTo>
                    <a:pt x="318" y="0"/>
                  </a:lnTo>
                  <a:lnTo>
                    <a:pt x="91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/>
                </a:gs>
                <a:gs pos="100000">
                  <a:srgbClr val="E6E6E6"/>
                </a:gs>
              </a:gsLst>
              <a:lin ang="18900000" scaled="1"/>
            </a:gradFill>
            <a:ln>
              <a:noFill/>
            </a:ln>
            <a:effectLst/>
            <a:scene3d>
              <a:camera prst="legacyObliqueTopRight"/>
              <a:lightRig rig="legacyFlat3" dir="b"/>
            </a:scene3d>
            <a:sp3d extrusionH="303200" prstMaterial="legacyMetal">
              <a:bevelT w="13500" h="13500" prst="angle"/>
              <a:bevelB w="13500" h="13500" prst="angle"/>
              <a:extrusionClr>
                <a:schemeClr val="bg2"/>
              </a:extrusionClr>
              <a:contourClr>
                <a:schemeClr val="bg2"/>
              </a:contourClr>
            </a:sp3d>
            <a:extLst>
              <a:ext uri="{91240B29-F687-4F45-9708-019B960494DF}">
                <a14:hiddenLine xmlns:a14="http://schemas.microsoft.com/office/drawing/2010/main" w="9525">
                  <a:noFill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ja-JP" altLang="en-US"/>
            </a:p>
          </p:txBody>
        </p:sp>
        <p:sp>
          <p:nvSpPr>
            <p:cNvPr id="20223" name="Freeform 3839">
              <a:extLst>
                <a:ext uri="{FF2B5EF4-FFF2-40B4-BE49-F238E27FC236}">
                  <a16:creationId xmlns:a16="http://schemas.microsoft.com/office/drawing/2014/main" id="{AA691D2E-B4E6-4445-80AB-079F158C2309}"/>
                </a:ext>
              </a:extLst>
            </p:cNvPr>
            <p:cNvSpPr>
              <a:spLocks/>
            </p:cNvSpPr>
            <p:nvPr/>
          </p:nvSpPr>
          <p:spPr bwMode="auto">
            <a:xfrm>
              <a:off x="4538" y="2907"/>
              <a:ext cx="57" cy="108"/>
            </a:xfrm>
            <a:custGeom>
              <a:avLst/>
              <a:gdLst>
                <a:gd name="T0" fmla="*/ 0 w 226"/>
                <a:gd name="T1" fmla="*/ 363 h 408"/>
                <a:gd name="T2" fmla="*/ 45 w 226"/>
                <a:gd name="T3" fmla="*/ 408 h 408"/>
                <a:gd name="T4" fmla="*/ 136 w 226"/>
                <a:gd name="T5" fmla="*/ 363 h 408"/>
                <a:gd name="T6" fmla="*/ 226 w 226"/>
                <a:gd name="T7" fmla="*/ 46 h 408"/>
                <a:gd name="T8" fmla="*/ 181 w 226"/>
                <a:gd name="T9" fmla="*/ 0 h 408"/>
                <a:gd name="T10" fmla="*/ 90 w 226"/>
                <a:gd name="T11" fmla="*/ 46 h 408"/>
                <a:gd name="T12" fmla="*/ 0 w 226"/>
                <a:gd name="T13" fmla="*/ 363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6" h="408">
                  <a:moveTo>
                    <a:pt x="0" y="363"/>
                  </a:moveTo>
                  <a:lnTo>
                    <a:pt x="45" y="408"/>
                  </a:lnTo>
                  <a:lnTo>
                    <a:pt x="136" y="363"/>
                  </a:lnTo>
                  <a:lnTo>
                    <a:pt x="226" y="46"/>
                  </a:lnTo>
                  <a:lnTo>
                    <a:pt x="181" y="0"/>
                  </a:lnTo>
                  <a:lnTo>
                    <a:pt x="90" y="46"/>
                  </a:lnTo>
                  <a:lnTo>
                    <a:pt x="0" y="363"/>
                  </a:lnTo>
                  <a:close/>
                </a:path>
              </a:pathLst>
            </a:custGeom>
            <a:gradFill rotWithShape="1">
              <a:gsLst>
                <a:gs pos="0">
                  <a:schemeClr val="bg2"/>
                </a:gs>
                <a:gs pos="100000">
                  <a:srgbClr val="E6E6E6"/>
                </a:gs>
              </a:gsLst>
              <a:lin ang="18900000" scaled="1"/>
            </a:gradFill>
            <a:ln>
              <a:noFill/>
            </a:ln>
            <a:effectLst/>
            <a:scene3d>
              <a:camera prst="legacyObliqueTopRight"/>
              <a:lightRig rig="legacyFlat3" dir="b"/>
            </a:scene3d>
            <a:sp3d extrusionH="303200" prstMaterial="legacyMetal">
              <a:bevelT w="13500" h="13500" prst="angle"/>
              <a:bevelB w="13500" h="13500" prst="angle"/>
              <a:extrusionClr>
                <a:schemeClr val="bg2"/>
              </a:extrusionClr>
              <a:contourClr>
                <a:schemeClr val="bg2"/>
              </a:contourClr>
            </a:sp3d>
            <a:extLst>
              <a:ext uri="{91240B29-F687-4F45-9708-019B960494DF}">
                <a14:hiddenLine xmlns:a14="http://schemas.microsoft.com/office/drawing/2010/main" w="9525">
                  <a:noFill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ja-JP" altLang="en-US"/>
            </a:p>
          </p:txBody>
        </p:sp>
        <p:sp>
          <p:nvSpPr>
            <p:cNvPr id="20224" name="Freeform 3840">
              <a:extLst>
                <a:ext uri="{FF2B5EF4-FFF2-40B4-BE49-F238E27FC236}">
                  <a16:creationId xmlns:a16="http://schemas.microsoft.com/office/drawing/2014/main" id="{D5A4BCDD-5CC0-4BDB-9395-1B5622E65922}"/>
                </a:ext>
              </a:extLst>
            </p:cNvPr>
            <p:cNvSpPr>
              <a:spLocks/>
            </p:cNvSpPr>
            <p:nvPr/>
          </p:nvSpPr>
          <p:spPr bwMode="auto">
            <a:xfrm>
              <a:off x="4610" y="3029"/>
              <a:ext cx="59" cy="108"/>
            </a:xfrm>
            <a:custGeom>
              <a:avLst/>
              <a:gdLst>
                <a:gd name="T0" fmla="*/ 0 w 226"/>
                <a:gd name="T1" fmla="*/ 363 h 408"/>
                <a:gd name="T2" fmla="*/ 45 w 226"/>
                <a:gd name="T3" fmla="*/ 408 h 408"/>
                <a:gd name="T4" fmla="*/ 136 w 226"/>
                <a:gd name="T5" fmla="*/ 363 h 408"/>
                <a:gd name="T6" fmla="*/ 226 w 226"/>
                <a:gd name="T7" fmla="*/ 46 h 408"/>
                <a:gd name="T8" fmla="*/ 181 w 226"/>
                <a:gd name="T9" fmla="*/ 0 h 408"/>
                <a:gd name="T10" fmla="*/ 90 w 226"/>
                <a:gd name="T11" fmla="*/ 46 h 408"/>
                <a:gd name="T12" fmla="*/ 0 w 226"/>
                <a:gd name="T13" fmla="*/ 363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6" h="408">
                  <a:moveTo>
                    <a:pt x="0" y="363"/>
                  </a:moveTo>
                  <a:lnTo>
                    <a:pt x="45" y="408"/>
                  </a:lnTo>
                  <a:lnTo>
                    <a:pt x="136" y="363"/>
                  </a:lnTo>
                  <a:lnTo>
                    <a:pt x="226" y="46"/>
                  </a:lnTo>
                  <a:lnTo>
                    <a:pt x="181" y="0"/>
                  </a:lnTo>
                  <a:lnTo>
                    <a:pt x="90" y="46"/>
                  </a:lnTo>
                  <a:lnTo>
                    <a:pt x="0" y="363"/>
                  </a:lnTo>
                  <a:close/>
                </a:path>
              </a:pathLst>
            </a:custGeom>
            <a:gradFill rotWithShape="1">
              <a:gsLst>
                <a:gs pos="0">
                  <a:schemeClr val="bg2"/>
                </a:gs>
                <a:gs pos="100000">
                  <a:srgbClr val="E6E6E6"/>
                </a:gs>
              </a:gsLst>
              <a:lin ang="18900000" scaled="1"/>
            </a:gradFill>
            <a:ln>
              <a:noFill/>
            </a:ln>
            <a:effectLst/>
            <a:scene3d>
              <a:camera prst="legacyObliqueTopRight"/>
              <a:lightRig rig="legacyFlat3" dir="b"/>
            </a:scene3d>
            <a:sp3d extrusionH="303200" prstMaterial="legacyMetal">
              <a:bevelT w="13500" h="13500" prst="angle"/>
              <a:bevelB w="13500" h="13500" prst="angle"/>
              <a:extrusionClr>
                <a:schemeClr val="bg2"/>
              </a:extrusionClr>
              <a:contourClr>
                <a:schemeClr val="bg2"/>
              </a:contourClr>
            </a:sp3d>
            <a:extLst>
              <a:ext uri="{91240B29-F687-4F45-9708-019B960494DF}">
                <a14:hiddenLine xmlns:a14="http://schemas.microsoft.com/office/drawing/2010/main" w="9525">
                  <a:noFill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ja-JP" altLang="en-US"/>
            </a:p>
          </p:txBody>
        </p:sp>
        <p:sp>
          <p:nvSpPr>
            <p:cNvPr id="20225" name="Freeform 3841">
              <a:extLst>
                <a:ext uri="{FF2B5EF4-FFF2-40B4-BE49-F238E27FC236}">
                  <a16:creationId xmlns:a16="http://schemas.microsoft.com/office/drawing/2014/main" id="{C112AFFA-933F-4A6B-81DD-F1D6FA5EF965}"/>
                </a:ext>
              </a:extLst>
            </p:cNvPr>
            <p:cNvSpPr>
              <a:spLocks/>
            </p:cNvSpPr>
            <p:nvPr/>
          </p:nvSpPr>
          <p:spPr bwMode="auto">
            <a:xfrm>
              <a:off x="4553" y="3008"/>
              <a:ext cx="100" cy="28"/>
            </a:xfrm>
            <a:custGeom>
              <a:avLst/>
              <a:gdLst>
                <a:gd name="T0" fmla="*/ 91 w 363"/>
                <a:gd name="T1" fmla="*/ 0 h 91"/>
                <a:gd name="T2" fmla="*/ 0 w 363"/>
                <a:gd name="T3" fmla="*/ 45 h 91"/>
                <a:gd name="T4" fmla="*/ 45 w 363"/>
                <a:gd name="T5" fmla="*/ 91 h 91"/>
                <a:gd name="T6" fmla="*/ 272 w 363"/>
                <a:gd name="T7" fmla="*/ 91 h 91"/>
                <a:gd name="T8" fmla="*/ 363 w 363"/>
                <a:gd name="T9" fmla="*/ 45 h 91"/>
                <a:gd name="T10" fmla="*/ 318 w 363"/>
                <a:gd name="T11" fmla="*/ 0 h 91"/>
                <a:gd name="T12" fmla="*/ 91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91" y="0"/>
                  </a:moveTo>
                  <a:lnTo>
                    <a:pt x="0" y="45"/>
                  </a:lnTo>
                  <a:lnTo>
                    <a:pt x="45" y="91"/>
                  </a:lnTo>
                  <a:lnTo>
                    <a:pt x="272" y="91"/>
                  </a:lnTo>
                  <a:lnTo>
                    <a:pt x="363" y="45"/>
                  </a:lnTo>
                  <a:lnTo>
                    <a:pt x="318" y="0"/>
                  </a:lnTo>
                  <a:lnTo>
                    <a:pt x="91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/>
                </a:gs>
                <a:gs pos="100000">
                  <a:srgbClr val="E6E6E6"/>
                </a:gs>
              </a:gsLst>
              <a:lin ang="18900000" scaled="1"/>
            </a:gradFill>
            <a:ln>
              <a:noFill/>
            </a:ln>
            <a:effectLst/>
            <a:scene3d>
              <a:camera prst="legacyObliqueTopRight"/>
              <a:lightRig rig="legacyFlat3" dir="b"/>
            </a:scene3d>
            <a:sp3d extrusionH="303200" prstMaterial="legacyMetal">
              <a:bevelT w="13500" h="13500" prst="angle"/>
              <a:bevelB w="13500" h="13500" prst="angle"/>
              <a:extrusionClr>
                <a:schemeClr val="bg2"/>
              </a:extrusionClr>
              <a:contourClr>
                <a:schemeClr val="bg2"/>
              </a:contourClr>
            </a:sp3d>
            <a:extLst>
              <a:ext uri="{91240B29-F687-4F45-9708-019B960494DF}">
                <a14:hiddenLine xmlns:a14="http://schemas.microsoft.com/office/drawing/2010/main" w="9525">
                  <a:noFill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ja-JP" altLang="en-US"/>
            </a:p>
          </p:txBody>
        </p:sp>
        <p:sp>
          <p:nvSpPr>
            <p:cNvPr id="20227" name="Freeform 3843">
              <a:extLst>
                <a:ext uri="{FF2B5EF4-FFF2-40B4-BE49-F238E27FC236}">
                  <a16:creationId xmlns:a16="http://schemas.microsoft.com/office/drawing/2014/main" id="{1288518F-2854-4952-8978-30ECB77D8E02}"/>
                </a:ext>
              </a:extLst>
            </p:cNvPr>
            <p:cNvSpPr>
              <a:spLocks/>
            </p:cNvSpPr>
            <p:nvPr/>
          </p:nvSpPr>
          <p:spPr bwMode="auto">
            <a:xfrm>
              <a:off x="4594" y="2886"/>
              <a:ext cx="100" cy="27"/>
            </a:xfrm>
            <a:custGeom>
              <a:avLst/>
              <a:gdLst>
                <a:gd name="T0" fmla="*/ 91 w 363"/>
                <a:gd name="T1" fmla="*/ 0 h 91"/>
                <a:gd name="T2" fmla="*/ 0 w 363"/>
                <a:gd name="T3" fmla="*/ 45 h 91"/>
                <a:gd name="T4" fmla="*/ 45 w 363"/>
                <a:gd name="T5" fmla="*/ 91 h 91"/>
                <a:gd name="T6" fmla="*/ 272 w 363"/>
                <a:gd name="T7" fmla="*/ 91 h 91"/>
                <a:gd name="T8" fmla="*/ 363 w 363"/>
                <a:gd name="T9" fmla="*/ 45 h 91"/>
                <a:gd name="T10" fmla="*/ 318 w 363"/>
                <a:gd name="T11" fmla="*/ 0 h 91"/>
                <a:gd name="T12" fmla="*/ 91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91" y="0"/>
                  </a:moveTo>
                  <a:lnTo>
                    <a:pt x="0" y="45"/>
                  </a:lnTo>
                  <a:lnTo>
                    <a:pt x="45" y="91"/>
                  </a:lnTo>
                  <a:lnTo>
                    <a:pt x="272" y="91"/>
                  </a:lnTo>
                  <a:lnTo>
                    <a:pt x="363" y="45"/>
                  </a:lnTo>
                  <a:lnTo>
                    <a:pt x="318" y="0"/>
                  </a:lnTo>
                  <a:lnTo>
                    <a:pt x="91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/>
                </a:gs>
                <a:gs pos="100000">
                  <a:srgbClr val="E6E6E6"/>
                </a:gs>
              </a:gsLst>
              <a:lin ang="18900000" scaled="1"/>
            </a:gradFill>
            <a:ln>
              <a:noFill/>
            </a:ln>
            <a:effectLst/>
            <a:scene3d>
              <a:camera prst="legacyObliqueTopRight"/>
              <a:lightRig rig="legacyFlat3" dir="b"/>
            </a:scene3d>
            <a:sp3d extrusionH="303200" prstMaterial="legacyMetal">
              <a:bevelT w="13500" h="13500" prst="angle"/>
              <a:bevelB w="13500" h="13500" prst="angle"/>
              <a:extrusionClr>
                <a:schemeClr val="bg2"/>
              </a:extrusionClr>
              <a:contourClr>
                <a:schemeClr val="bg2"/>
              </a:contourClr>
            </a:sp3d>
            <a:extLst>
              <a:ext uri="{91240B29-F687-4F45-9708-019B960494DF}">
                <a14:hiddenLine xmlns:a14="http://schemas.microsoft.com/office/drawing/2010/main" w="9525">
                  <a:noFill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ja-JP" altLang="en-US"/>
            </a:p>
          </p:txBody>
        </p:sp>
      </p:grpSp>
      <p:grpSp>
        <p:nvGrpSpPr>
          <p:cNvPr id="20427" name="Group 4043">
            <a:extLst>
              <a:ext uri="{FF2B5EF4-FFF2-40B4-BE49-F238E27FC236}">
                <a16:creationId xmlns:a16="http://schemas.microsoft.com/office/drawing/2014/main" id="{AA67F3BC-68BC-4CB6-8FCD-A70FC108F0C9}"/>
              </a:ext>
            </a:extLst>
          </p:cNvPr>
          <p:cNvGrpSpPr>
            <a:grpSpLocks/>
          </p:cNvGrpSpPr>
          <p:nvPr/>
        </p:nvGrpSpPr>
        <p:grpSpPr bwMode="auto">
          <a:xfrm>
            <a:off x="7435850" y="4581525"/>
            <a:ext cx="304800" cy="431800"/>
            <a:chOff x="4684" y="2886"/>
            <a:chExt cx="192" cy="272"/>
          </a:xfrm>
        </p:grpSpPr>
        <p:sp>
          <p:nvSpPr>
            <p:cNvPr id="20240" name="Freeform 3856">
              <a:extLst>
                <a:ext uri="{FF2B5EF4-FFF2-40B4-BE49-F238E27FC236}">
                  <a16:creationId xmlns:a16="http://schemas.microsoft.com/office/drawing/2014/main" id="{24FA549F-BFF9-4B59-8185-6A7347B466B7}"/>
                </a:ext>
              </a:extLst>
            </p:cNvPr>
            <p:cNvSpPr>
              <a:spLocks/>
            </p:cNvSpPr>
            <p:nvPr/>
          </p:nvSpPr>
          <p:spPr bwMode="auto">
            <a:xfrm>
              <a:off x="4695" y="3131"/>
              <a:ext cx="99" cy="27"/>
            </a:xfrm>
            <a:custGeom>
              <a:avLst/>
              <a:gdLst>
                <a:gd name="T0" fmla="*/ 91 w 363"/>
                <a:gd name="T1" fmla="*/ 0 h 91"/>
                <a:gd name="T2" fmla="*/ 0 w 363"/>
                <a:gd name="T3" fmla="*/ 45 h 91"/>
                <a:gd name="T4" fmla="*/ 45 w 363"/>
                <a:gd name="T5" fmla="*/ 91 h 91"/>
                <a:gd name="T6" fmla="*/ 272 w 363"/>
                <a:gd name="T7" fmla="*/ 91 h 91"/>
                <a:gd name="T8" fmla="*/ 363 w 363"/>
                <a:gd name="T9" fmla="*/ 45 h 91"/>
                <a:gd name="T10" fmla="*/ 318 w 363"/>
                <a:gd name="T11" fmla="*/ 0 h 91"/>
                <a:gd name="T12" fmla="*/ 91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91" y="0"/>
                  </a:moveTo>
                  <a:lnTo>
                    <a:pt x="0" y="45"/>
                  </a:lnTo>
                  <a:lnTo>
                    <a:pt x="45" y="91"/>
                  </a:lnTo>
                  <a:lnTo>
                    <a:pt x="272" y="91"/>
                  </a:lnTo>
                  <a:lnTo>
                    <a:pt x="363" y="45"/>
                  </a:lnTo>
                  <a:lnTo>
                    <a:pt x="318" y="0"/>
                  </a:lnTo>
                  <a:lnTo>
                    <a:pt x="91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/>
                </a:gs>
                <a:gs pos="100000">
                  <a:srgbClr val="E6E6E6"/>
                </a:gs>
              </a:gsLst>
              <a:lin ang="18900000" scaled="1"/>
            </a:gradFill>
            <a:ln>
              <a:noFill/>
            </a:ln>
            <a:effectLst/>
            <a:scene3d>
              <a:camera prst="legacyObliqueTopRight"/>
              <a:lightRig rig="legacyFlat3" dir="b"/>
            </a:scene3d>
            <a:sp3d extrusionH="303200" prstMaterial="legacyMetal">
              <a:bevelT w="13500" h="13500" prst="angle"/>
              <a:bevelB w="13500" h="13500" prst="angle"/>
              <a:extrusionClr>
                <a:schemeClr val="bg2"/>
              </a:extrusionClr>
              <a:contourClr>
                <a:schemeClr val="bg2"/>
              </a:contourClr>
            </a:sp3d>
            <a:extLst>
              <a:ext uri="{91240B29-F687-4F45-9708-019B960494DF}">
                <a14:hiddenLine xmlns:a14="http://schemas.microsoft.com/office/drawing/2010/main" w="9525">
                  <a:noFill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ja-JP" altLang="en-US"/>
            </a:p>
          </p:txBody>
        </p:sp>
        <p:sp>
          <p:nvSpPr>
            <p:cNvPr id="20236" name="Freeform 3852">
              <a:extLst>
                <a:ext uri="{FF2B5EF4-FFF2-40B4-BE49-F238E27FC236}">
                  <a16:creationId xmlns:a16="http://schemas.microsoft.com/office/drawing/2014/main" id="{F3866527-7BFD-450D-804D-CBE98A6AA661}"/>
                </a:ext>
              </a:extLst>
            </p:cNvPr>
            <p:cNvSpPr>
              <a:spLocks/>
            </p:cNvSpPr>
            <p:nvPr/>
          </p:nvSpPr>
          <p:spPr bwMode="auto">
            <a:xfrm>
              <a:off x="4684" y="3029"/>
              <a:ext cx="58" cy="108"/>
            </a:xfrm>
            <a:custGeom>
              <a:avLst/>
              <a:gdLst>
                <a:gd name="T0" fmla="*/ 0 w 226"/>
                <a:gd name="T1" fmla="*/ 363 h 408"/>
                <a:gd name="T2" fmla="*/ 45 w 226"/>
                <a:gd name="T3" fmla="*/ 408 h 408"/>
                <a:gd name="T4" fmla="*/ 136 w 226"/>
                <a:gd name="T5" fmla="*/ 363 h 408"/>
                <a:gd name="T6" fmla="*/ 226 w 226"/>
                <a:gd name="T7" fmla="*/ 46 h 408"/>
                <a:gd name="T8" fmla="*/ 181 w 226"/>
                <a:gd name="T9" fmla="*/ 0 h 408"/>
                <a:gd name="T10" fmla="*/ 90 w 226"/>
                <a:gd name="T11" fmla="*/ 46 h 408"/>
                <a:gd name="T12" fmla="*/ 0 w 226"/>
                <a:gd name="T13" fmla="*/ 363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6" h="408">
                  <a:moveTo>
                    <a:pt x="0" y="363"/>
                  </a:moveTo>
                  <a:lnTo>
                    <a:pt x="45" y="408"/>
                  </a:lnTo>
                  <a:lnTo>
                    <a:pt x="136" y="363"/>
                  </a:lnTo>
                  <a:lnTo>
                    <a:pt x="226" y="46"/>
                  </a:lnTo>
                  <a:lnTo>
                    <a:pt x="181" y="0"/>
                  </a:lnTo>
                  <a:lnTo>
                    <a:pt x="90" y="46"/>
                  </a:lnTo>
                  <a:lnTo>
                    <a:pt x="0" y="363"/>
                  </a:lnTo>
                  <a:close/>
                </a:path>
              </a:pathLst>
            </a:custGeom>
            <a:gradFill rotWithShape="1">
              <a:gsLst>
                <a:gs pos="0">
                  <a:schemeClr val="bg2"/>
                </a:gs>
                <a:gs pos="100000">
                  <a:srgbClr val="E6E6E6"/>
                </a:gs>
              </a:gsLst>
              <a:lin ang="18900000" scaled="1"/>
            </a:gradFill>
            <a:ln>
              <a:noFill/>
            </a:ln>
            <a:effectLst/>
            <a:scene3d>
              <a:camera prst="legacyObliqueTopRight"/>
              <a:lightRig rig="legacyFlat3" dir="b"/>
            </a:scene3d>
            <a:sp3d extrusionH="303200" prstMaterial="legacyMetal">
              <a:bevelT w="13500" h="13500" prst="angle"/>
              <a:bevelB w="13500" h="13500" prst="angle"/>
              <a:extrusionClr>
                <a:schemeClr val="bg2"/>
              </a:extrusionClr>
              <a:contourClr>
                <a:schemeClr val="bg2"/>
              </a:contourClr>
            </a:sp3d>
            <a:extLst>
              <a:ext uri="{91240B29-F687-4F45-9708-019B960494DF}">
                <a14:hiddenLine xmlns:a14="http://schemas.microsoft.com/office/drawing/2010/main" w="9525">
                  <a:noFill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ja-JP" altLang="en-US"/>
            </a:p>
          </p:txBody>
        </p:sp>
        <p:sp>
          <p:nvSpPr>
            <p:cNvPr id="20237" name="Freeform 3853">
              <a:extLst>
                <a:ext uri="{FF2B5EF4-FFF2-40B4-BE49-F238E27FC236}">
                  <a16:creationId xmlns:a16="http://schemas.microsoft.com/office/drawing/2014/main" id="{3D3EC587-2779-479E-A966-A72D585ABE3A}"/>
                </a:ext>
              </a:extLst>
            </p:cNvPr>
            <p:cNvSpPr>
              <a:spLocks/>
            </p:cNvSpPr>
            <p:nvPr/>
          </p:nvSpPr>
          <p:spPr bwMode="auto">
            <a:xfrm>
              <a:off x="4720" y="2907"/>
              <a:ext cx="57" cy="108"/>
            </a:xfrm>
            <a:custGeom>
              <a:avLst/>
              <a:gdLst>
                <a:gd name="T0" fmla="*/ 0 w 226"/>
                <a:gd name="T1" fmla="*/ 363 h 408"/>
                <a:gd name="T2" fmla="*/ 45 w 226"/>
                <a:gd name="T3" fmla="*/ 408 h 408"/>
                <a:gd name="T4" fmla="*/ 136 w 226"/>
                <a:gd name="T5" fmla="*/ 363 h 408"/>
                <a:gd name="T6" fmla="*/ 226 w 226"/>
                <a:gd name="T7" fmla="*/ 46 h 408"/>
                <a:gd name="T8" fmla="*/ 181 w 226"/>
                <a:gd name="T9" fmla="*/ 0 h 408"/>
                <a:gd name="T10" fmla="*/ 90 w 226"/>
                <a:gd name="T11" fmla="*/ 46 h 408"/>
                <a:gd name="T12" fmla="*/ 0 w 226"/>
                <a:gd name="T13" fmla="*/ 363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6" h="408">
                  <a:moveTo>
                    <a:pt x="0" y="363"/>
                  </a:moveTo>
                  <a:lnTo>
                    <a:pt x="45" y="408"/>
                  </a:lnTo>
                  <a:lnTo>
                    <a:pt x="136" y="363"/>
                  </a:lnTo>
                  <a:lnTo>
                    <a:pt x="226" y="46"/>
                  </a:lnTo>
                  <a:lnTo>
                    <a:pt x="181" y="0"/>
                  </a:lnTo>
                  <a:lnTo>
                    <a:pt x="90" y="46"/>
                  </a:lnTo>
                  <a:lnTo>
                    <a:pt x="0" y="363"/>
                  </a:lnTo>
                  <a:close/>
                </a:path>
              </a:pathLst>
            </a:custGeom>
            <a:gradFill rotWithShape="1">
              <a:gsLst>
                <a:gs pos="0">
                  <a:schemeClr val="bg2"/>
                </a:gs>
                <a:gs pos="100000">
                  <a:srgbClr val="E6E6E6"/>
                </a:gs>
              </a:gsLst>
              <a:lin ang="18900000" scaled="1"/>
            </a:gradFill>
            <a:ln>
              <a:noFill/>
            </a:ln>
            <a:effectLst/>
            <a:scene3d>
              <a:camera prst="legacyObliqueTopRight"/>
              <a:lightRig rig="legacyFlat3" dir="b"/>
            </a:scene3d>
            <a:sp3d extrusionH="303200" prstMaterial="legacyMetal">
              <a:bevelT w="13500" h="13500" prst="angle"/>
              <a:bevelB w="13500" h="13500" prst="angle"/>
              <a:extrusionClr>
                <a:schemeClr val="bg2"/>
              </a:extrusionClr>
              <a:contourClr>
                <a:schemeClr val="bg2"/>
              </a:contourClr>
            </a:sp3d>
            <a:extLst>
              <a:ext uri="{91240B29-F687-4F45-9708-019B960494DF}">
                <a14:hiddenLine xmlns:a14="http://schemas.microsoft.com/office/drawing/2010/main" w="9525">
                  <a:noFill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ja-JP" altLang="en-US"/>
            </a:p>
          </p:txBody>
        </p:sp>
        <p:sp>
          <p:nvSpPr>
            <p:cNvPr id="20238" name="Freeform 3854">
              <a:extLst>
                <a:ext uri="{FF2B5EF4-FFF2-40B4-BE49-F238E27FC236}">
                  <a16:creationId xmlns:a16="http://schemas.microsoft.com/office/drawing/2014/main" id="{75109D6C-71B8-4DFD-ADE0-EB3CD5AFF0C7}"/>
                </a:ext>
              </a:extLst>
            </p:cNvPr>
            <p:cNvSpPr>
              <a:spLocks/>
            </p:cNvSpPr>
            <p:nvPr/>
          </p:nvSpPr>
          <p:spPr bwMode="auto">
            <a:xfrm>
              <a:off x="4792" y="3029"/>
              <a:ext cx="59" cy="108"/>
            </a:xfrm>
            <a:custGeom>
              <a:avLst/>
              <a:gdLst>
                <a:gd name="T0" fmla="*/ 0 w 226"/>
                <a:gd name="T1" fmla="*/ 363 h 408"/>
                <a:gd name="T2" fmla="*/ 45 w 226"/>
                <a:gd name="T3" fmla="*/ 408 h 408"/>
                <a:gd name="T4" fmla="*/ 136 w 226"/>
                <a:gd name="T5" fmla="*/ 363 h 408"/>
                <a:gd name="T6" fmla="*/ 226 w 226"/>
                <a:gd name="T7" fmla="*/ 46 h 408"/>
                <a:gd name="T8" fmla="*/ 181 w 226"/>
                <a:gd name="T9" fmla="*/ 0 h 408"/>
                <a:gd name="T10" fmla="*/ 90 w 226"/>
                <a:gd name="T11" fmla="*/ 46 h 408"/>
                <a:gd name="T12" fmla="*/ 0 w 226"/>
                <a:gd name="T13" fmla="*/ 363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6" h="408">
                  <a:moveTo>
                    <a:pt x="0" y="363"/>
                  </a:moveTo>
                  <a:lnTo>
                    <a:pt x="45" y="408"/>
                  </a:lnTo>
                  <a:lnTo>
                    <a:pt x="136" y="363"/>
                  </a:lnTo>
                  <a:lnTo>
                    <a:pt x="226" y="46"/>
                  </a:lnTo>
                  <a:lnTo>
                    <a:pt x="181" y="0"/>
                  </a:lnTo>
                  <a:lnTo>
                    <a:pt x="90" y="46"/>
                  </a:lnTo>
                  <a:lnTo>
                    <a:pt x="0" y="363"/>
                  </a:lnTo>
                  <a:close/>
                </a:path>
              </a:pathLst>
            </a:custGeom>
            <a:gradFill rotWithShape="1">
              <a:gsLst>
                <a:gs pos="0">
                  <a:schemeClr val="bg2"/>
                </a:gs>
                <a:gs pos="100000">
                  <a:srgbClr val="E6E6E6"/>
                </a:gs>
              </a:gsLst>
              <a:lin ang="18900000" scaled="1"/>
            </a:gradFill>
            <a:ln>
              <a:noFill/>
            </a:ln>
            <a:effectLst/>
            <a:scene3d>
              <a:camera prst="legacyObliqueTopRight"/>
              <a:lightRig rig="legacyFlat3" dir="b"/>
            </a:scene3d>
            <a:sp3d extrusionH="303200" prstMaterial="legacyMetal">
              <a:bevelT w="13500" h="13500" prst="angle"/>
              <a:bevelB w="13500" h="13500" prst="angle"/>
              <a:extrusionClr>
                <a:schemeClr val="bg2"/>
              </a:extrusionClr>
              <a:contourClr>
                <a:schemeClr val="bg2"/>
              </a:contourClr>
            </a:sp3d>
            <a:extLst>
              <a:ext uri="{91240B29-F687-4F45-9708-019B960494DF}">
                <a14:hiddenLine xmlns:a14="http://schemas.microsoft.com/office/drawing/2010/main" w="9525">
                  <a:noFill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ja-JP" altLang="en-US"/>
            </a:p>
          </p:txBody>
        </p:sp>
        <p:sp>
          <p:nvSpPr>
            <p:cNvPr id="20239" name="Freeform 3855">
              <a:extLst>
                <a:ext uri="{FF2B5EF4-FFF2-40B4-BE49-F238E27FC236}">
                  <a16:creationId xmlns:a16="http://schemas.microsoft.com/office/drawing/2014/main" id="{3245AEF0-C456-4A42-844C-5E41B1449EBD}"/>
                </a:ext>
              </a:extLst>
            </p:cNvPr>
            <p:cNvSpPr>
              <a:spLocks/>
            </p:cNvSpPr>
            <p:nvPr/>
          </p:nvSpPr>
          <p:spPr bwMode="auto">
            <a:xfrm>
              <a:off x="4735" y="3008"/>
              <a:ext cx="100" cy="28"/>
            </a:xfrm>
            <a:custGeom>
              <a:avLst/>
              <a:gdLst>
                <a:gd name="T0" fmla="*/ 91 w 363"/>
                <a:gd name="T1" fmla="*/ 0 h 91"/>
                <a:gd name="T2" fmla="*/ 0 w 363"/>
                <a:gd name="T3" fmla="*/ 45 h 91"/>
                <a:gd name="T4" fmla="*/ 45 w 363"/>
                <a:gd name="T5" fmla="*/ 91 h 91"/>
                <a:gd name="T6" fmla="*/ 272 w 363"/>
                <a:gd name="T7" fmla="*/ 91 h 91"/>
                <a:gd name="T8" fmla="*/ 363 w 363"/>
                <a:gd name="T9" fmla="*/ 45 h 91"/>
                <a:gd name="T10" fmla="*/ 318 w 363"/>
                <a:gd name="T11" fmla="*/ 0 h 91"/>
                <a:gd name="T12" fmla="*/ 91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91" y="0"/>
                  </a:moveTo>
                  <a:lnTo>
                    <a:pt x="0" y="45"/>
                  </a:lnTo>
                  <a:lnTo>
                    <a:pt x="45" y="91"/>
                  </a:lnTo>
                  <a:lnTo>
                    <a:pt x="272" y="91"/>
                  </a:lnTo>
                  <a:lnTo>
                    <a:pt x="363" y="45"/>
                  </a:lnTo>
                  <a:lnTo>
                    <a:pt x="318" y="0"/>
                  </a:lnTo>
                  <a:lnTo>
                    <a:pt x="91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/>
                </a:gs>
                <a:gs pos="100000">
                  <a:srgbClr val="E6E6E6"/>
                </a:gs>
              </a:gsLst>
              <a:lin ang="18900000" scaled="1"/>
            </a:gradFill>
            <a:ln>
              <a:noFill/>
            </a:ln>
            <a:effectLst/>
            <a:scene3d>
              <a:camera prst="legacyObliqueTopRight"/>
              <a:lightRig rig="legacyFlat3" dir="b"/>
            </a:scene3d>
            <a:sp3d extrusionH="303200" prstMaterial="legacyMetal">
              <a:bevelT w="13500" h="13500" prst="angle"/>
              <a:bevelB w="13500" h="13500" prst="angle"/>
              <a:extrusionClr>
                <a:schemeClr val="bg2"/>
              </a:extrusionClr>
              <a:contourClr>
                <a:schemeClr val="bg2"/>
              </a:contourClr>
            </a:sp3d>
            <a:extLst>
              <a:ext uri="{91240B29-F687-4F45-9708-019B960494DF}">
                <a14:hiddenLine xmlns:a14="http://schemas.microsoft.com/office/drawing/2010/main" w="9525">
                  <a:noFill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ja-JP" altLang="en-US"/>
            </a:p>
          </p:txBody>
        </p:sp>
        <p:sp>
          <p:nvSpPr>
            <p:cNvPr id="20241" name="Freeform 3857">
              <a:extLst>
                <a:ext uri="{FF2B5EF4-FFF2-40B4-BE49-F238E27FC236}">
                  <a16:creationId xmlns:a16="http://schemas.microsoft.com/office/drawing/2014/main" id="{04A50D29-8527-43E5-B01A-0C41D3BD8B42}"/>
                </a:ext>
              </a:extLst>
            </p:cNvPr>
            <p:cNvSpPr>
              <a:spLocks/>
            </p:cNvSpPr>
            <p:nvPr/>
          </p:nvSpPr>
          <p:spPr bwMode="auto">
            <a:xfrm>
              <a:off x="4776" y="2886"/>
              <a:ext cx="100" cy="27"/>
            </a:xfrm>
            <a:custGeom>
              <a:avLst/>
              <a:gdLst>
                <a:gd name="T0" fmla="*/ 91 w 363"/>
                <a:gd name="T1" fmla="*/ 0 h 91"/>
                <a:gd name="T2" fmla="*/ 0 w 363"/>
                <a:gd name="T3" fmla="*/ 45 h 91"/>
                <a:gd name="T4" fmla="*/ 45 w 363"/>
                <a:gd name="T5" fmla="*/ 91 h 91"/>
                <a:gd name="T6" fmla="*/ 272 w 363"/>
                <a:gd name="T7" fmla="*/ 91 h 91"/>
                <a:gd name="T8" fmla="*/ 363 w 363"/>
                <a:gd name="T9" fmla="*/ 45 h 91"/>
                <a:gd name="T10" fmla="*/ 318 w 363"/>
                <a:gd name="T11" fmla="*/ 0 h 91"/>
                <a:gd name="T12" fmla="*/ 91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91" y="0"/>
                  </a:moveTo>
                  <a:lnTo>
                    <a:pt x="0" y="45"/>
                  </a:lnTo>
                  <a:lnTo>
                    <a:pt x="45" y="91"/>
                  </a:lnTo>
                  <a:lnTo>
                    <a:pt x="272" y="91"/>
                  </a:lnTo>
                  <a:lnTo>
                    <a:pt x="363" y="45"/>
                  </a:lnTo>
                  <a:lnTo>
                    <a:pt x="318" y="0"/>
                  </a:lnTo>
                  <a:lnTo>
                    <a:pt x="91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/>
                </a:gs>
                <a:gs pos="100000">
                  <a:srgbClr val="E6E6E6"/>
                </a:gs>
              </a:gsLst>
              <a:lin ang="18900000" scaled="1"/>
            </a:gradFill>
            <a:ln>
              <a:noFill/>
            </a:ln>
            <a:effectLst/>
            <a:scene3d>
              <a:camera prst="legacyObliqueTopRight"/>
              <a:lightRig rig="legacyFlat3" dir="b"/>
            </a:scene3d>
            <a:sp3d extrusionH="303200" prstMaterial="legacyMetal">
              <a:bevelT w="13500" h="13500" prst="angle"/>
              <a:bevelB w="13500" h="13500" prst="angle"/>
              <a:extrusionClr>
                <a:schemeClr val="bg2"/>
              </a:extrusionClr>
              <a:contourClr>
                <a:schemeClr val="bg2"/>
              </a:contourClr>
            </a:sp3d>
            <a:extLst>
              <a:ext uri="{91240B29-F687-4F45-9708-019B960494DF}">
                <a14:hiddenLine xmlns:a14="http://schemas.microsoft.com/office/drawing/2010/main" w="9525">
                  <a:noFill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ja-JP" altLang="en-US"/>
            </a:p>
          </p:txBody>
        </p:sp>
      </p:grpSp>
      <p:grpSp>
        <p:nvGrpSpPr>
          <p:cNvPr id="20428" name="Group 4044">
            <a:extLst>
              <a:ext uri="{FF2B5EF4-FFF2-40B4-BE49-F238E27FC236}">
                <a16:creationId xmlns:a16="http://schemas.microsoft.com/office/drawing/2014/main" id="{40E2AB6B-D486-4340-8139-3374C6A60B05}"/>
              </a:ext>
            </a:extLst>
          </p:cNvPr>
          <p:cNvGrpSpPr>
            <a:grpSpLocks/>
          </p:cNvGrpSpPr>
          <p:nvPr/>
        </p:nvGrpSpPr>
        <p:grpSpPr bwMode="auto">
          <a:xfrm>
            <a:off x="8012113" y="4581525"/>
            <a:ext cx="319087" cy="431800"/>
            <a:chOff x="5047" y="2886"/>
            <a:chExt cx="201" cy="272"/>
          </a:xfrm>
        </p:grpSpPr>
        <p:sp>
          <p:nvSpPr>
            <p:cNvPr id="20259" name="Freeform 3875">
              <a:extLst>
                <a:ext uri="{FF2B5EF4-FFF2-40B4-BE49-F238E27FC236}">
                  <a16:creationId xmlns:a16="http://schemas.microsoft.com/office/drawing/2014/main" id="{BBE9BE4C-CCAA-4AC5-9D75-867E342BB96C}"/>
                </a:ext>
              </a:extLst>
            </p:cNvPr>
            <p:cNvSpPr>
              <a:spLocks/>
            </p:cNvSpPr>
            <p:nvPr/>
          </p:nvSpPr>
          <p:spPr bwMode="auto">
            <a:xfrm>
              <a:off x="5047" y="3029"/>
              <a:ext cx="58" cy="108"/>
            </a:xfrm>
            <a:custGeom>
              <a:avLst/>
              <a:gdLst>
                <a:gd name="T0" fmla="*/ 0 w 226"/>
                <a:gd name="T1" fmla="*/ 363 h 408"/>
                <a:gd name="T2" fmla="*/ 45 w 226"/>
                <a:gd name="T3" fmla="*/ 408 h 408"/>
                <a:gd name="T4" fmla="*/ 136 w 226"/>
                <a:gd name="T5" fmla="*/ 363 h 408"/>
                <a:gd name="T6" fmla="*/ 226 w 226"/>
                <a:gd name="T7" fmla="*/ 46 h 408"/>
                <a:gd name="T8" fmla="*/ 181 w 226"/>
                <a:gd name="T9" fmla="*/ 0 h 408"/>
                <a:gd name="T10" fmla="*/ 90 w 226"/>
                <a:gd name="T11" fmla="*/ 46 h 408"/>
                <a:gd name="T12" fmla="*/ 0 w 226"/>
                <a:gd name="T13" fmla="*/ 363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6" h="408">
                  <a:moveTo>
                    <a:pt x="0" y="363"/>
                  </a:moveTo>
                  <a:lnTo>
                    <a:pt x="45" y="408"/>
                  </a:lnTo>
                  <a:lnTo>
                    <a:pt x="136" y="363"/>
                  </a:lnTo>
                  <a:lnTo>
                    <a:pt x="226" y="46"/>
                  </a:lnTo>
                  <a:lnTo>
                    <a:pt x="181" y="0"/>
                  </a:lnTo>
                  <a:lnTo>
                    <a:pt x="90" y="46"/>
                  </a:lnTo>
                  <a:lnTo>
                    <a:pt x="0" y="363"/>
                  </a:lnTo>
                  <a:close/>
                </a:path>
              </a:pathLst>
            </a:custGeom>
            <a:gradFill rotWithShape="1">
              <a:gsLst>
                <a:gs pos="0">
                  <a:schemeClr val="bg2"/>
                </a:gs>
                <a:gs pos="100000">
                  <a:srgbClr val="E6E6E6"/>
                </a:gs>
              </a:gsLst>
              <a:lin ang="18900000" scaled="1"/>
            </a:gradFill>
            <a:ln>
              <a:noFill/>
            </a:ln>
            <a:effectLst/>
            <a:scene3d>
              <a:camera prst="legacyObliqueTopRight"/>
              <a:lightRig rig="legacyFlat3" dir="b"/>
            </a:scene3d>
            <a:sp3d extrusionH="303200" prstMaterial="legacyMetal">
              <a:bevelT w="13500" h="13500" prst="angle"/>
              <a:bevelB w="13500" h="13500" prst="angle"/>
              <a:extrusionClr>
                <a:schemeClr val="bg2"/>
              </a:extrusionClr>
              <a:contourClr>
                <a:schemeClr val="bg2"/>
              </a:contourClr>
            </a:sp3d>
            <a:extLst>
              <a:ext uri="{91240B29-F687-4F45-9708-019B960494DF}">
                <a14:hiddenLine xmlns:a14="http://schemas.microsoft.com/office/drawing/2010/main" w="9525">
                  <a:noFill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ja-JP" altLang="en-US"/>
            </a:p>
          </p:txBody>
        </p:sp>
        <p:sp>
          <p:nvSpPr>
            <p:cNvPr id="20260" name="Freeform 3876">
              <a:extLst>
                <a:ext uri="{FF2B5EF4-FFF2-40B4-BE49-F238E27FC236}">
                  <a16:creationId xmlns:a16="http://schemas.microsoft.com/office/drawing/2014/main" id="{963F6E09-6326-4182-B69C-F8588FBD5101}"/>
                </a:ext>
              </a:extLst>
            </p:cNvPr>
            <p:cNvSpPr>
              <a:spLocks/>
            </p:cNvSpPr>
            <p:nvPr/>
          </p:nvSpPr>
          <p:spPr bwMode="auto">
            <a:xfrm>
              <a:off x="5083" y="2907"/>
              <a:ext cx="57" cy="108"/>
            </a:xfrm>
            <a:custGeom>
              <a:avLst/>
              <a:gdLst>
                <a:gd name="T0" fmla="*/ 0 w 226"/>
                <a:gd name="T1" fmla="*/ 363 h 408"/>
                <a:gd name="T2" fmla="*/ 45 w 226"/>
                <a:gd name="T3" fmla="*/ 408 h 408"/>
                <a:gd name="T4" fmla="*/ 136 w 226"/>
                <a:gd name="T5" fmla="*/ 363 h 408"/>
                <a:gd name="T6" fmla="*/ 226 w 226"/>
                <a:gd name="T7" fmla="*/ 46 h 408"/>
                <a:gd name="T8" fmla="*/ 181 w 226"/>
                <a:gd name="T9" fmla="*/ 0 h 408"/>
                <a:gd name="T10" fmla="*/ 90 w 226"/>
                <a:gd name="T11" fmla="*/ 46 h 408"/>
                <a:gd name="T12" fmla="*/ 0 w 226"/>
                <a:gd name="T13" fmla="*/ 363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6" h="408">
                  <a:moveTo>
                    <a:pt x="0" y="363"/>
                  </a:moveTo>
                  <a:lnTo>
                    <a:pt x="45" y="408"/>
                  </a:lnTo>
                  <a:lnTo>
                    <a:pt x="136" y="363"/>
                  </a:lnTo>
                  <a:lnTo>
                    <a:pt x="226" y="46"/>
                  </a:lnTo>
                  <a:lnTo>
                    <a:pt x="181" y="0"/>
                  </a:lnTo>
                  <a:lnTo>
                    <a:pt x="90" y="46"/>
                  </a:lnTo>
                  <a:lnTo>
                    <a:pt x="0" y="363"/>
                  </a:lnTo>
                  <a:close/>
                </a:path>
              </a:pathLst>
            </a:custGeom>
            <a:gradFill rotWithShape="1">
              <a:gsLst>
                <a:gs pos="0">
                  <a:schemeClr val="bg2"/>
                </a:gs>
                <a:gs pos="100000">
                  <a:srgbClr val="E6E6E6"/>
                </a:gs>
              </a:gsLst>
              <a:lin ang="18900000" scaled="1"/>
            </a:gradFill>
            <a:ln>
              <a:noFill/>
            </a:ln>
            <a:effectLst/>
            <a:scene3d>
              <a:camera prst="legacyObliqueTopRight"/>
              <a:lightRig rig="legacyFlat3" dir="b"/>
            </a:scene3d>
            <a:sp3d extrusionH="303200" prstMaterial="legacyMetal">
              <a:bevelT w="13500" h="13500" prst="angle"/>
              <a:bevelB w="13500" h="13500" prst="angle"/>
              <a:extrusionClr>
                <a:schemeClr val="bg2"/>
              </a:extrusionClr>
              <a:contourClr>
                <a:schemeClr val="bg2"/>
              </a:contourClr>
            </a:sp3d>
            <a:extLst>
              <a:ext uri="{91240B29-F687-4F45-9708-019B960494DF}">
                <a14:hiddenLine xmlns:a14="http://schemas.microsoft.com/office/drawing/2010/main" w="9525">
                  <a:noFill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ja-JP" altLang="en-US"/>
            </a:p>
          </p:txBody>
        </p:sp>
        <p:sp>
          <p:nvSpPr>
            <p:cNvPr id="20264" name="Freeform 3880">
              <a:extLst>
                <a:ext uri="{FF2B5EF4-FFF2-40B4-BE49-F238E27FC236}">
                  <a16:creationId xmlns:a16="http://schemas.microsoft.com/office/drawing/2014/main" id="{EFCB2EBB-D367-4718-86F8-C309102DE675}"/>
                </a:ext>
              </a:extLst>
            </p:cNvPr>
            <p:cNvSpPr>
              <a:spLocks/>
            </p:cNvSpPr>
            <p:nvPr/>
          </p:nvSpPr>
          <p:spPr bwMode="auto">
            <a:xfrm>
              <a:off x="5058" y="3131"/>
              <a:ext cx="99" cy="27"/>
            </a:xfrm>
            <a:custGeom>
              <a:avLst/>
              <a:gdLst>
                <a:gd name="T0" fmla="*/ 91 w 363"/>
                <a:gd name="T1" fmla="*/ 0 h 91"/>
                <a:gd name="T2" fmla="*/ 0 w 363"/>
                <a:gd name="T3" fmla="*/ 45 h 91"/>
                <a:gd name="T4" fmla="*/ 45 w 363"/>
                <a:gd name="T5" fmla="*/ 91 h 91"/>
                <a:gd name="T6" fmla="*/ 272 w 363"/>
                <a:gd name="T7" fmla="*/ 91 h 91"/>
                <a:gd name="T8" fmla="*/ 363 w 363"/>
                <a:gd name="T9" fmla="*/ 45 h 91"/>
                <a:gd name="T10" fmla="*/ 318 w 363"/>
                <a:gd name="T11" fmla="*/ 0 h 91"/>
                <a:gd name="T12" fmla="*/ 91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91" y="0"/>
                  </a:moveTo>
                  <a:lnTo>
                    <a:pt x="0" y="45"/>
                  </a:lnTo>
                  <a:lnTo>
                    <a:pt x="45" y="91"/>
                  </a:lnTo>
                  <a:lnTo>
                    <a:pt x="272" y="91"/>
                  </a:lnTo>
                  <a:lnTo>
                    <a:pt x="363" y="45"/>
                  </a:lnTo>
                  <a:lnTo>
                    <a:pt x="318" y="0"/>
                  </a:lnTo>
                  <a:lnTo>
                    <a:pt x="91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/>
                </a:gs>
                <a:gs pos="100000">
                  <a:srgbClr val="E6E6E6"/>
                </a:gs>
              </a:gsLst>
              <a:lin ang="18900000" scaled="1"/>
            </a:gradFill>
            <a:ln>
              <a:noFill/>
            </a:ln>
            <a:effectLst/>
            <a:scene3d>
              <a:camera prst="legacyObliqueTopRight"/>
              <a:lightRig rig="legacyFlat3" dir="b"/>
            </a:scene3d>
            <a:sp3d extrusionH="303200" prstMaterial="legacyMetal">
              <a:bevelT w="13500" h="13500" prst="angle"/>
              <a:bevelB w="13500" h="13500" prst="angle"/>
              <a:extrusionClr>
                <a:schemeClr val="bg2"/>
              </a:extrusionClr>
              <a:contourClr>
                <a:schemeClr val="bg2"/>
              </a:contourClr>
            </a:sp3d>
            <a:extLst>
              <a:ext uri="{91240B29-F687-4F45-9708-019B960494DF}">
                <a14:hiddenLine xmlns:a14="http://schemas.microsoft.com/office/drawing/2010/main" w="9525">
                  <a:noFill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ja-JP" altLang="en-US"/>
            </a:p>
          </p:txBody>
        </p:sp>
        <p:sp>
          <p:nvSpPr>
            <p:cNvPr id="20261" name="Freeform 3877">
              <a:extLst>
                <a:ext uri="{FF2B5EF4-FFF2-40B4-BE49-F238E27FC236}">
                  <a16:creationId xmlns:a16="http://schemas.microsoft.com/office/drawing/2014/main" id="{70B8014B-E3B1-4113-B6FC-847C7B14068B}"/>
                </a:ext>
              </a:extLst>
            </p:cNvPr>
            <p:cNvSpPr>
              <a:spLocks/>
            </p:cNvSpPr>
            <p:nvPr/>
          </p:nvSpPr>
          <p:spPr bwMode="auto">
            <a:xfrm>
              <a:off x="5155" y="3029"/>
              <a:ext cx="59" cy="108"/>
            </a:xfrm>
            <a:custGeom>
              <a:avLst/>
              <a:gdLst>
                <a:gd name="T0" fmla="*/ 0 w 226"/>
                <a:gd name="T1" fmla="*/ 363 h 408"/>
                <a:gd name="T2" fmla="*/ 45 w 226"/>
                <a:gd name="T3" fmla="*/ 408 h 408"/>
                <a:gd name="T4" fmla="*/ 136 w 226"/>
                <a:gd name="T5" fmla="*/ 363 h 408"/>
                <a:gd name="T6" fmla="*/ 226 w 226"/>
                <a:gd name="T7" fmla="*/ 46 h 408"/>
                <a:gd name="T8" fmla="*/ 181 w 226"/>
                <a:gd name="T9" fmla="*/ 0 h 408"/>
                <a:gd name="T10" fmla="*/ 90 w 226"/>
                <a:gd name="T11" fmla="*/ 46 h 408"/>
                <a:gd name="T12" fmla="*/ 0 w 226"/>
                <a:gd name="T13" fmla="*/ 363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6" h="408">
                  <a:moveTo>
                    <a:pt x="0" y="363"/>
                  </a:moveTo>
                  <a:lnTo>
                    <a:pt x="45" y="408"/>
                  </a:lnTo>
                  <a:lnTo>
                    <a:pt x="136" y="363"/>
                  </a:lnTo>
                  <a:lnTo>
                    <a:pt x="226" y="46"/>
                  </a:lnTo>
                  <a:lnTo>
                    <a:pt x="181" y="0"/>
                  </a:lnTo>
                  <a:lnTo>
                    <a:pt x="90" y="46"/>
                  </a:lnTo>
                  <a:lnTo>
                    <a:pt x="0" y="363"/>
                  </a:lnTo>
                  <a:close/>
                </a:path>
              </a:pathLst>
            </a:custGeom>
            <a:gradFill rotWithShape="1">
              <a:gsLst>
                <a:gs pos="0">
                  <a:schemeClr val="bg2"/>
                </a:gs>
                <a:gs pos="100000">
                  <a:srgbClr val="E6E6E6"/>
                </a:gs>
              </a:gsLst>
              <a:lin ang="18900000" scaled="1"/>
            </a:gradFill>
            <a:ln>
              <a:noFill/>
            </a:ln>
            <a:effectLst/>
            <a:scene3d>
              <a:camera prst="legacyObliqueTopRight"/>
              <a:lightRig rig="legacyFlat3" dir="b"/>
            </a:scene3d>
            <a:sp3d extrusionH="303200" prstMaterial="legacyMetal">
              <a:bevelT w="13500" h="13500" prst="angle"/>
              <a:bevelB w="13500" h="13500" prst="angle"/>
              <a:extrusionClr>
                <a:schemeClr val="bg2"/>
              </a:extrusionClr>
              <a:contourClr>
                <a:schemeClr val="bg2"/>
              </a:contourClr>
            </a:sp3d>
            <a:extLst>
              <a:ext uri="{91240B29-F687-4F45-9708-019B960494DF}">
                <a14:hiddenLine xmlns:a14="http://schemas.microsoft.com/office/drawing/2010/main" w="9525">
                  <a:noFill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ja-JP" altLang="en-US"/>
            </a:p>
          </p:txBody>
        </p:sp>
        <p:sp>
          <p:nvSpPr>
            <p:cNvPr id="20263" name="Freeform 3879">
              <a:extLst>
                <a:ext uri="{FF2B5EF4-FFF2-40B4-BE49-F238E27FC236}">
                  <a16:creationId xmlns:a16="http://schemas.microsoft.com/office/drawing/2014/main" id="{01719AA2-D89D-4D48-AA19-CF9271893217}"/>
                </a:ext>
              </a:extLst>
            </p:cNvPr>
            <p:cNvSpPr>
              <a:spLocks/>
            </p:cNvSpPr>
            <p:nvPr/>
          </p:nvSpPr>
          <p:spPr bwMode="auto">
            <a:xfrm>
              <a:off x="5098" y="3008"/>
              <a:ext cx="100" cy="28"/>
            </a:xfrm>
            <a:custGeom>
              <a:avLst/>
              <a:gdLst>
                <a:gd name="T0" fmla="*/ 91 w 363"/>
                <a:gd name="T1" fmla="*/ 0 h 91"/>
                <a:gd name="T2" fmla="*/ 0 w 363"/>
                <a:gd name="T3" fmla="*/ 45 h 91"/>
                <a:gd name="T4" fmla="*/ 45 w 363"/>
                <a:gd name="T5" fmla="*/ 91 h 91"/>
                <a:gd name="T6" fmla="*/ 272 w 363"/>
                <a:gd name="T7" fmla="*/ 91 h 91"/>
                <a:gd name="T8" fmla="*/ 363 w 363"/>
                <a:gd name="T9" fmla="*/ 45 h 91"/>
                <a:gd name="T10" fmla="*/ 318 w 363"/>
                <a:gd name="T11" fmla="*/ 0 h 91"/>
                <a:gd name="T12" fmla="*/ 91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91" y="0"/>
                  </a:moveTo>
                  <a:lnTo>
                    <a:pt x="0" y="45"/>
                  </a:lnTo>
                  <a:lnTo>
                    <a:pt x="45" y="91"/>
                  </a:lnTo>
                  <a:lnTo>
                    <a:pt x="272" y="91"/>
                  </a:lnTo>
                  <a:lnTo>
                    <a:pt x="363" y="45"/>
                  </a:lnTo>
                  <a:lnTo>
                    <a:pt x="318" y="0"/>
                  </a:lnTo>
                  <a:lnTo>
                    <a:pt x="91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/>
                </a:gs>
                <a:gs pos="100000">
                  <a:srgbClr val="E6E6E6"/>
                </a:gs>
              </a:gsLst>
              <a:lin ang="18900000" scaled="1"/>
            </a:gradFill>
            <a:ln>
              <a:noFill/>
            </a:ln>
            <a:effectLst/>
            <a:scene3d>
              <a:camera prst="legacyObliqueTopRight"/>
              <a:lightRig rig="legacyFlat3" dir="b"/>
            </a:scene3d>
            <a:sp3d extrusionH="303200" prstMaterial="legacyMetal">
              <a:bevelT w="13500" h="13500" prst="angle"/>
              <a:bevelB w="13500" h="13500" prst="angle"/>
              <a:extrusionClr>
                <a:schemeClr val="bg2"/>
              </a:extrusionClr>
              <a:contourClr>
                <a:schemeClr val="bg2"/>
              </a:contourClr>
            </a:sp3d>
            <a:extLst>
              <a:ext uri="{91240B29-F687-4F45-9708-019B960494DF}">
                <a14:hiddenLine xmlns:a14="http://schemas.microsoft.com/office/drawing/2010/main" w="9525">
                  <a:noFill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ja-JP" altLang="en-US"/>
            </a:p>
          </p:txBody>
        </p:sp>
        <p:sp>
          <p:nvSpPr>
            <p:cNvPr id="20265" name="Freeform 3881">
              <a:extLst>
                <a:ext uri="{FF2B5EF4-FFF2-40B4-BE49-F238E27FC236}">
                  <a16:creationId xmlns:a16="http://schemas.microsoft.com/office/drawing/2014/main" id="{0603766B-B956-4798-9E1D-095D6FDC6372}"/>
                </a:ext>
              </a:extLst>
            </p:cNvPr>
            <p:cNvSpPr>
              <a:spLocks/>
            </p:cNvSpPr>
            <p:nvPr/>
          </p:nvSpPr>
          <p:spPr bwMode="auto">
            <a:xfrm>
              <a:off x="5139" y="2886"/>
              <a:ext cx="100" cy="27"/>
            </a:xfrm>
            <a:custGeom>
              <a:avLst/>
              <a:gdLst>
                <a:gd name="T0" fmla="*/ 91 w 363"/>
                <a:gd name="T1" fmla="*/ 0 h 91"/>
                <a:gd name="T2" fmla="*/ 0 w 363"/>
                <a:gd name="T3" fmla="*/ 45 h 91"/>
                <a:gd name="T4" fmla="*/ 45 w 363"/>
                <a:gd name="T5" fmla="*/ 91 h 91"/>
                <a:gd name="T6" fmla="*/ 272 w 363"/>
                <a:gd name="T7" fmla="*/ 91 h 91"/>
                <a:gd name="T8" fmla="*/ 363 w 363"/>
                <a:gd name="T9" fmla="*/ 45 h 91"/>
                <a:gd name="T10" fmla="*/ 318 w 363"/>
                <a:gd name="T11" fmla="*/ 0 h 91"/>
                <a:gd name="T12" fmla="*/ 91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91" y="0"/>
                  </a:moveTo>
                  <a:lnTo>
                    <a:pt x="0" y="45"/>
                  </a:lnTo>
                  <a:lnTo>
                    <a:pt x="45" y="91"/>
                  </a:lnTo>
                  <a:lnTo>
                    <a:pt x="272" y="91"/>
                  </a:lnTo>
                  <a:lnTo>
                    <a:pt x="363" y="45"/>
                  </a:lnTo>
                  <a:lnTo>
                    <a:pt x="318" y="0"/>
                  </a:lnTo>
                  <a:lnTo>
                    <a:pt x="91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/>
                </a:gs>
                <a:gs pos="100000">
                  <a:srgbClr val="E6E6E6"/>
                </a:gs>
              </a:gsLst>
              <a:lin ang="18900000" scaled="1"/>
            </a:gradFill>
            <a:ln>
              <a:noFill/>
            </a:ln>
            <a:effectLst/>
            <a:scene3d>
              <a:camera prst="legacyObliqueTopRight"/>
              <a:lightRig rig="legacyFlat3" dir="b"/>
            </a:scene3d>
            <a:sp3d extrusionH="303200" prstMaterial="legacyMetal">
              <a:bevelT w="13500" h="13500" prst="angle"/>
              <a:bevelB w="13500" h="13500" prst="angle"/>
              <a:extrusionClr>
                <a:schemeClr val="bg2"/>
              </a:extrusionClr>
              <a:contourClr>
                <a:schemeClr val="bg2"/>
              </a:contourClr>
            </a:sp3d>
            <a:extLst>
              <a:ext uri="{91240B29-F687-4F45-9708-019B960494DF}">
                <a14:hiddenLine xmlns:a14="http://schemas.microsoft.com/office/drawing/2010/main" w="9525">
                  <a:noFill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ja-JP" altLang="en-US"/>
            </a:p>
          </p:txBody>
        </p:sp>
        <p:sp>
          <p:nvSpPr>
            <p:cNvPr id="20262" name="Freeform 3878">
              <a:extLst>
                <a:ext uri="{FF2B5EF4-FFF2-40B4-BE49-F238E27FC236}">
                  <a16:creationId xmlns:a16="http://schemas.microsoft.com/office/drawing/2014/main" id="{8FFD4F43-9051-4AE7-AEFA-36C58ECD9F9B}"/>
                </a:ext>
              </a:extLst>
            </p:cNvPr>
            <p:cNvSpPr>
              <a:spLocks/>
            </p:cNvSpPr>
            <p:nvPr/>
          </p:nvSpPr>
          <p:spPr bwMode="auto">
            <a:xfrm>
              <a:off x="5191" y="2907"/>
              <a:ext cx="57" cy="108"/>
            </a:xfrm>
            <a:custGeom>
              <a:avLst/>
              <a:gdLst>
                <a:gd name="T0" fmla="*/ 0 w 226"/>
                <a:gd name="T1" fmla="*/ 363 h 408"/>
                <a:gd name="T2" fmla="*/ 45 w 226"/>
                <a:gd name="T3" fmla="*/ 408 h 408"/>
                <a:gd name="T4" fmla="*/ 136 w 226"/>
                <a:gd name="T5" fmla="*/ 363 h 408"/>
                <a:gd name="T6" fmla="*/ 226 w 226"/>
                <a:gd name="T7" fmla="*/ 46 h 408"/>
                <a:gd name="T8" fmla="*/ 181 w 226"/>
                <a:gd name="T9" fmla="*/ 0 h 408"/>
                <a:gd name="T10" fmla="*/ 90 w 226"/>
                <a:gd name="T11" fmla="*/ 46 h 408"/>
                <a:gd name="T12" fmla="*/ 0 w 226"/>
                <a:gd name="T13" fmla="*/ 363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6" h="408">
                  <a:moveTo>
                    <a:pt x="0" y="363"/>
                  </a:moveTo>
                  <a:lnTo>
                    <a:pt x="45" y="408"/>
                  </a:lnTo>
                  <a:lnTo>
                    <a:pt x="136" y="363"/>
                  </a:lnTo>
                  <a:lnTo>
                    <a:pt x="226" y="46"/>
                  </a:lnTo>
                  <a:lnTo>
                    <a:pt x="181" y="0"/>
                  </a:lnTo>
                  <a:lnTo>
                    <a:pt x="90" y="46"/>
                  </a:lnTo>
                  <a:lnTo>
                    <a:pt x="0" y="363"/>
                  </a:lnTo>
                  <a:close/>
                </a:path>
              </a:pathLst>
            </a:custGeom>
            <a:gradFill rotWithShape="1">
              <a:gsLst>
                <a:gs pos="0">
                  <a:schemeClr val="bg2"/>
                </a:gs>
                <a:gs pos="100000">
                  <a:srgbClr val="E6E6E6"/>
                </a:gs>
              </a:gsLst>
              <a:lin ang="18900000" scaled="1"/>
            </a:gradFill>
            <a:ln>
              <a:noFill/>
            </a:ln>
            <a:effectLst/>
            <a:scene3d>
              <a:camera prst="legacyObliqueTopRight"/>
              <a:lightRig rig="legacyFlat3" dir="b"/>
            </a:scene3d>
            <a:sp3d extrusionH="303200" prstMaterial="legacyMetal">
              <a:bevelT w="13500" h="13500" prst="angle"/>
              <a:bevelB w="13500" h="13500" prst="angle"/>
              <a:extrusionClr>
                <a:schemeClr val="bg2"/>
              </a:extrusionClr>
              <a:contourClr>
                <a:schemeClr val="bg2"/>
              </a:contourClr>
            </a:sp3d>
            <a:extLst>
              <a:ext uri="{91240B29-F687-4F45-9708-019B960494DF}">
                <a14:hiddenLine xmlns:a14="http://schemas.microsoft.com/office/drawing/2010/main" w="9525">
                  <a:noFill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ja-JP" altLang="en-US"/>
            </a:p>
          </p:txBody>
        </p:sp>
      </p:grpSp>
      <p:grpSp>
        <p:nvGrpSpPr>
          <p:cNvPr id="20429" name="Group 4045">
            <a:extLst>
              <a:ext uri="{FF2B5EF4-FFF2-40B4-BE49-F238E27FC236}">
                <a16:creationId xmlns:a16="http://schemas.microsoft.com/office/drawing/2014/main" id="{71C3A022-EC55-47E3-B043-BD7429A2BFA1}"/>
              </a:ext>
            </a:extLst>
          </p:cNvPr>
          <p:cNvGrpSpPr>
            <a:grpSpLocks/>
          </p:cNvGrpSpPr>
          <p:nvPr/>
        </p:nvGrpSpPr>
        <p:grpSpPr bwMode="auto">
          <a:xfrm>
            <a:off x="8316913" y="4581525"/>
            <a:ext cx="301625" cy="431800"/>
            <a:chOff x="5239" y="2886"/>
            <a:chExt cx="190" cy="272"/>
          </a:xfrm>
        </p:grpSpPr>
        <p:sp>
          <p:nvSpPr>
            <p:cNvPr id="20278" name="Freeform 3894">
              <a:extLst>
                <a:ext uri="{FF2B5EF4-FFF2-40B4-BE49-F238E27FC236}">
                  <a16:creationId xmlns:a16="http://schemas.microsoft.com/office/drawing/2014/main" id="{D69C57C0-12AA-4A99-A90C-F1B4841BCCE4}"/>
                </a:ext>
              </a:extLst>
            </p:cNvPr>
            <p:cNvSpPr>
              <a:spLocks/>
            </p:cNvSpPr>
            <p:nvPr/>
          </p:nvSpPr>
          <p:spPr bwMode="auto">
            <a:xfrm>
              <a:off x="5239" y="3131"/>
              <a:ext cx="99" cy="27"/>
            </a:xfrm>
            <a:custGeom>
              <a:avLst/>
              <a:gdLst>
                <a:gd name="T0" fmla="*/ 91 w 363"/>
                <a:gd name="T1" fmla="*/ 0 h 91"/>
                <a:gd name="T2" fmla="*/ 0 w 363"/>
                <a:gd name="T3" fmla="*/ 45 h 91"/>
                <a:gd name="T4" fmla="*/ 45 w 363"/>
                <a:gd name="T5" fmla="*/ 91 h 91"/>
                <a:gd name="T6" fmla="*/ 272 w 363"/>
                <a:gd name="T7" fmla="*/ 91 h 91"/>
                <a:gd name="T8" fmla="*/ 363 w 363"/>
                <a:gd name="T9" fmla="*/ 45 h 91"/>
                <a:gd name="T10" fmla="*/ 318 w 363"/>
                <a:gd name="T11" fmla="*/ 0 h 91"/>
                <a:gd name="T12" fmla="*/ 91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91" y="0"/>
                  </a:moveTo>
                  <a:lnTo>
                    <a:pt x="0" y="45"/>
                  </a:lnTo>
                  <a:lnTo>
                    <a:pt x="45" y="91"/>
                  </a:lnTo>
                  <a:lnTo>
                    <a:pt x="272" y="91"/>
                  </a:lnTo>
                  <a:lnTo>
                    <a:pt x="363" y="45"/>
                  </a:lnTo>
                  <a:lnTo>
                    <a:pt x="318" y="0"/>
                  </a:lnTo>
                  <a:lnTo>
                    <a:pt x="91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/>
                </a:gs>
                <a:gs pos="100000">
                  <a:srgbClr val="E6E6E6"/>
                </a:gs>
              </a:gsLst>
              <a:lin ang="18900000" scaled="1"/>
            </a:gradFill>
            <a:ln>
              <a:noFill/>
            </a:ln>
            <a:effectLst/>
            <a:scene3d>
              <a:camera prst="legacyObliqueTopRight"/>
              <a:lightRig rig="legacyFlat3" dir="b"/>
            </a:scene3d>
            <a:sp3d extrusionH="303200" prstMaterial="legacyMetal">
              <a:bevelT w="13500" h="13500" prst="angle"/>
              <a:bevelB w="13500" h="13500" prst="angle"/>
              <a:extrusionClr>
                <a:schemeClr val="bg2"/>
              </a:extrusionClr>
              <a:contourClr>
                <a:schemeClr val="bg2"/>
              </a:contourClr>
            </a:sp3d>
            <a:extLst>
              <a:ext uri="{91240B29-F687-4F45-9708-019B960494DF}">
                <a14:hiddenLine xmlns:a14="http://schemas.microsoft.com/office/drawing/2010/main" w="9525">
                  <a:noFill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ja-JP" altLang="en-US"/>
            </a:p>
          </p:txBody>
        </p:sp>
        <p:sp>
          <p:nvSpPr>
            <p:cNvPr id="20274" name="Freeform 3890">
              <a:extLst>
                <a:ext uri="{FF2B5EF4-FFF2-40B4-BE49-F238E27FC236}">
                  <a16:creationId xmlns:a16="http://schemas.microsoft.com/office/drawing/2014/main" id="{EB528948-D3BD-41E3-B21B-42BD8454D43F}"/>
                </a:ext>
              </a:extLst>
            </p:cNvPr>
            <p:cNvSpPr>
              <a:spLocks/>
            </p:cNvSpPr>
            <p:nvPr/>
          </p:nvSpPr>
          <p:spPr bwMode="auto">
            <a:xfrm>
              <a:off x="5264" y="2907"/>
              <a:ext cx="57" cy="108"/>
            </a:xfrm>
            <a:custGeom>
              <a:avLst/>
              <a:gdLst>
                <a:gd name="T0" fmla="*/ 0 w 226"/>
                <a:gd name="T1" fmla="*/ 363 h 408"/>
                <a:gd name="T2" fmla="*/ 45 w 226"/>
                <a:gd name="T3" fmla="*/ 408 h 408"/>
                <a:gd name="T4" fmla="*/ 136 w 226"/>
                <a:gd name="T5" fmla="*/ 363 h 408"/>
                <a:gd name="T6" fmla="*/ 226 w 226"/>
                <a:gd name="T7" fmla="*/ 46 h 408"/>
                <a:gd name="T8" fmla="*/ 181 w 226"/>
                <a:gd name="T9" fmla="*/ 0 h 408"/>
                <a:gd name="T10" fmla="*/ 90 w 226"/>
                <a:gd name="T11" fmla="*/ 46 h 408"/>
                <a:gd name="T12" fmla="*/ 0 w 226"/>
                <a:gd name="T13" fmla="*/ 363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6" h="408">
                  <a:moveTo>
                    <a:pt x="0" y="363"/>
                  </a:moveTo>
                  <a:lnTo>
                    <a:pt x="45" y="408"/>
                  </a:lnTo>
                  <a:lnTo>
                    <a:pt x="136" y="363"/>
                  </a:lnTo>
                  <a:lnTo>
                    <a:pt x="226" y="46"/>
                  </a:lnTo>
                  <a:lnTo>
                    <a:pt x="181" y="0"/>
                  </a:lnTo>
                  <a:lnTo>
                    <a:pt x="90" y="46"/>
                  </a:lnTo>
                  <a:lnTo>
                    <a:pt x="0" y="363"/>
                  </a:lnTo>
                  <a:close/>
                </a:path>
              </a:pathLst>
            </a:custGeom>
            <a:gradFill rotWithShape="1">
              <a:gsLst>
                <a:gs pos="0">
                  <a:schemeClr val="bg2"/>
                </a:gs>
                <a:gs pos="100000">
                  <a:srgbClr val="E6E6E6"/>
                </a:gs>
              </a:gsLst>
              <a:lin ang="18900000" scaled="1"/>
            </a:gradFill>
            <a:ln>
              <a:noFill/>
            </a:ln>
            <a:effectLst/>
            <a:scene3d>
              <a:camera prst="legacyObliqueTopRight"/>
              <a:lightRig rig="legacyFlat3" dir="b"/>
            </a:scene3d>
            <a:sp3d extrusionH="303200" prstMaterial="legacyMetal">
              <a:bevelT w="13500" h="13500" prst="angle"/>
              <a:bevelB w="13500" h="13500" prst="angle"/>
              <a:extrusionClr>
                <a:schemeClr val="bg2"/>
              </a:extrusionClr>
              <a:contourClr>
                <a:schemeClr val="bg2"/>
              </a:contourClr>
            </a:sp3d>
            <a:extLst>
              <a:ext uri="{91240B29-F687-4F45-9708-019B960494DF}">
                <a14:hiddenLine xmlns:a14="http://schemas.microsoft.com/office/drawing/2010/main" w="9525">
                  <a:noFill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ja-JP" altLang="en-US"/>
            </a:p>
          </p:txBody>
        </p:sp>
        <p:sp>
          <p:nvSpPr>
            <p:cNvPr id="20275" name="Freeform 3891">
              <a:extLst>
                <a:ext uri="{FF2B5EF4-FFF2-40B4-BE49-F238E27FC236}">
                  <a16:creationId xmlns:a16="http://schemas.microsoft.com/office/drawing/2014/main" id="{0D9E6389-C873-4792-A1CB-0CF0C407FE05}"/>
                </a:ext>
              </a:extLst>
            </p:cNvPr>
            <p:cNvSpPr>
              <a:spLocks/>
            </p:cNvSpPr>
            <p:nvPr/>
          </p:nvSpPr>
          <p:spPr bwMode="auto">
            <a:xfrm>
              <a:off x="5336" y="3029"/>
              <a:ext cx="59" cy="108"/>
            </a:xfrm>
            <a:custGeom>
              <a:avLst/>
              <a:gdLst>
                <a:gd name="T0" fmla="*/ 0 w 226"/>
                <a:gd name="T1" fmla="*/ 363 h 408"/>
                <a:gd name="T2" fmla="*/ 45 w 226"/>
                <a:gd name="T3" fmla="*/ 408 h 408"/>
                <a:gd name="T4" fmla="*/ 136 w 226"/>
                <a:gd name="T5" fmla="*/ 363 h 408"/>
                <a:gd name="T6" fmla="*/ 226 w 226"/>
                <a:gd name="T7" fmla="*/ 46 h 408"/>
                <a:gd name="T8" fmla="*/ 181 w 226"/>
                <a:gd name="T9" fmla="*/ 0 h 408"/>
                <a:gd name="T10" fmla="*/ 90 w 226"/>
                <a:gd name="T11" fmla="*/ 46 h 408"/>
                <a:gd name="T12" fmla="*/ 0 w 226"/>
                <a:gd name="T13" fmla="*/ 363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6" h="408">
                  <a:moveTo>
                    <a:pt x="0" y="363"/>
                  </a:moveTo>
                  <a:lnTo>
                    <a:pt x="45" y="408"/>
                  </a:lnTo>
                  <a:lnTo>
                    <a:pt x="136" y="363"/>
                  </a:lnTo>
                  <a:lnTo>
                    <a:pt x="226" y="46"/>
                  </a:lnTo>
                  <a:lnTo>
                    <a:pt x="181" y="0"/>
                  </a:lnTo>
                  <a:lnTo>
                    <a:pt x="90" y="46"/>
                  </a:lnTo>
                  <a:lnTo>
                    <a:pt x="0" y="363"/>
                  </a:lnTo>
                  <a:close/>
                </a:path>
              </a:pathLst>
            </a:custGeom>
            <a:gradFill rotWithShape="1">
              <a:gsLst>
                <a:gs pos="0">
                  <a:schemeClr val="bg2"/>
                </a:gs>
                <a:gs pos="100000">
                  <a:srgbClr val="E6E6E6"/>
                </a:gs>
              </a:gsLst>
              <a:lin ang="18900000" scaled="1"/>
            </a:gradFill>
            <a:ln>
              <a:noFill/>
            </a:ln>
            <a:effectLst/>
            <a:scene3d>
              <a:camera prst="legacyObliqueTopRight"/>
              <a:lightRig rig="legacyFlat3" dir="b"/>
            </a:scene3d>
            <a:sp3d extrusionH="303200" prstMaterial="legacyMetal">
              <a:bevelT w="13500" h="13500" prst="angle"/>
              <a:bevelB w="13500" h="13500" prst="angle"/>
              <a:extrusionClr>
                <a:schemeClr val="bg2"/>
              </a:extrusionClr>
              <a:contourClr>
                <a:schemeClr val="bg2"/>
              </a:contourClr>
            </a:sp3d>
            <a:extLst>
              <a:ext uri="{91240B29-F687-4F45-9708-019B960494DF}">
                <a14:hiddenLine xmlns:a14="http://schemas.microsoft.com/office/drawing/2010/main" w="9525">
                  <a:noFill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ja-JP" altLang="en-US"/>
            </a:p>
          </p:txBody>
        </p:sp>
        <p:sp>
          <p:nvSpPr>
            <p:cNvPr id="20277" name="Freeform 3893">
              <a:extLst>
                <a:ext uri="{FF2B5EF4-FFF2-40B4-BE49-F238E27FC236}">
                  <a16:creationId xmlns:a16="http://schemas.microsoft.com/office/drawing/2014/main" id="{993E1D3B-CF79-4DAA-B949-045C3F45FD6C}"/>
                </a:ext>
              </a:extLst>
            </p:cNvPr>
            <p:cNvSpPr>
              <a:spLocks/>
            </p:cNvSpPr>
            <p:nvPr/>
          </p:nvSpPr>
          <p:spPr bwMode="auto">
            <a:xfrm>
              <a:off x="5279" y="3008"/>
              <a:ext cx="100" cy="28"/>
            </a:xfrm>
            <a:custGeom>
              <a:avLst/>
              <a:gdLst>
                <a:gd name="T0" fmla="*/ 91 w 363"/>
                <a:gd name="T1" fmla="*/ 0 h 91"/>
                <a:gd name="T2" fmla="*/ 0 w 363"/>
                <a:gd name="T3" fmla="*/ 45 h 91"/>
                <a:gd name="T4" fmla="*/ 45 w 363"/>
                <a:gd name="T5" fmla="*/ 91 h 91"/>
                <a:gd name="T6" fmla="*/ 272 w 363"/>
                <a:gd name="T7" fmla="*/ 91 h 91"/>
                <a:gd name="T8" fmla="*/ 363 w 363"/>
                <a:gd name="T9" fmla="*/ 45 h 91"/>
                <a:gd name="T10" fmla="*/ 318 w 363"/>
                <a:gd name="T11" fmla="*/ 0 h 91"/>
                <a:gd name="T12" fmla="*/ 91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91" y="0"/>
                  </a:moveTo>
                  <a:lnTo>
                    <a:pt x="0" y="45"/>
                  </a:lnTo>
                  <a:lnTo>
                    <a:pt x="45" y="91"/>
                  </a:lnTo>
                  <a:lnTo>
                    <a:pt x="272" y="91"/>
                  </a:lnTo>
                  <a:lnTo>
                    <a:pt x="363" y="45"/>
                  </a:lnTo>
                  <a:lnTo>
                    <a:pt x="318" y="0"/>
                  </a:lnTo>
                  <a:lnTo>
                    <a:pt x="91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/>
                </a:gs>
                <a:gs pos="100000">
                  <a:srgbClr val="E6E6E6"/>
                </a:gs>
              </a:gsLst>
              <a:lin ang="18900000" scaled="1"/>
            </a:gradFill>
            <a:ln>
              <a:noFill/>
            </a:ln>
            <a:effectLst/>
            <a:scene3d>
              <a:camera prst="legacyObliqueTopRight"/>
              <a:lightRig rig="legacyFlat3" dir="b"/>
            </a:scene3d>
            <a:sp3d extrusionH="303200" prstMaterial="legacyMetal">
              <a:bevelT w="13500" h="13500" prst="angle"/>
              <a:bevelB w="13500" h="13500" prst="angle"/>
              <a:extrusionClr>
                <a:schemeClr val="bg2"/>
              </a:extrusionClr>
              <a:contourClr>
                <a:schemeClr val="bg2"/>
              </a:contourClr>
            </a:sp3d>
            <a:extLst>
              <a:ext uri="{91240B29-F687-4F45-9708-019B960494DF}">
                <a14:hiddenLine xmlns:a14="http://schemas.microsoft.com/office/drawing/2010/main" w="9525">
                  <a:noFill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ja-JP" altLang="en-US"/>
            </a:p>
          </p:txBody>
        </p:sp>
        <p:sp>
          <p:nvSpPr>
            <p:cNvPr id="20279" name="Freeform 3895">
              <a:extLst>
                <a:ext uri="{FF2B5EF4-FFF2-40B4-BE49-F238E27FC236}">
                  <a16:creationId xmlns:a16="http://schemas.microsoft.com/office/drawing/2014/main" id="{EF605897-1B35-4AD5-8CC5-0B7796193E9D}"/>
                </a:ext>
              </a:extLst>
            </p:cNvPr>
            <p:cNvSpPr>
              <a:spLocks/>
            </p:cNvSpPr>
            <p:nvPr/>
          </p:nvSpPr>
          <p:spPr bwMode="auto">
            <a:xfrm>
              <a:off x="5320" y="2886"/>
              <a:ext cx="100" cy="27"/>
            </a:xfrm>
            <a:custGeom>
              <a:avLst/>
              <a:gdLst>
                <a:gd name="T0" fmla="*/ 91 w 363"/>
                <a:gd name="T1" fmla="*/ 0 h 91"/>
                <a:gd name="T2" fmla="*/ 0 w 363"/>
                <a:gd name="T3" fmla="*/ 45 h 91"/>
                <a:gd name="T4" fmla="*/ 45 w 363"/>
                <a:gd name="T5" fmla="*/ 91 h 91"/>
                <a:gd name="T6" fmla="*/ 272 w 363"/>
                <a:gd name="T7" fmla="*/ 91 h 91"/>
                <a:gd name="T8" fmla="*/ 363 w 363"/>
                <a:gd name="T9" fmla="*/ 45 h 91"/>
                <a:gd name="T10" fmla="*/ 318 w 363"/>
                <a:gd name="T11" fmla="*/ 0 h 91"/>
                <a:gd name="T12" fmla="*/ 91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91" y="0"/>
                  </a:moveTo>
                  <a:lnTo>
                    <a:pt x="0" y="45"/>
                  </a:lnTo>
                  <a:lnTo>
                    <a:pt x="45" y="91"/>
                  </a:lnTo>
                  <a:lnTo>
                    <a:pt x="272" y="91"/>
                  </a:lnTo>
                  <a:lnTo>
                    <a:pt x="363" y="45"/>
                  </a:lnTo>
                  <a:lnTo>
                    <a:pt x="318" y="0"/>
                  </a:lnTo>
                  <a:lnTo>
                    <a:pt x="91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/>
                </a:gs>
                <a:gs pos="100000">
                  <a:srgbClr val="E6E6E6"/>
                </a:gs>
              </a:gsLst>
              <a:lin ang="18900000" scaled="1"/>
            </a:gradFill>
            <a:ln>
              <a:noFill/>
            </a:ln>
            <a:effectLst/>
            <a:scene3d>
              <a:camera prst="legacyObliqueTopRight"/>
              <a:lightRig rig="legacyFlat3" dir="b"/>
            </a:scene3d>
            <a:sp3d extrusionH="303200" prstMaterial="legacyMetal">
              <a:bevelT w="13500" h="13500" prst="angle"/>
              <a:bevelB w="13500" h="13500" prst="angle"/>
              <a:extrusionClr>
                <a:schemeClr val="bg2"/>
              </a:extrusionClr>
              <a:contourClr>
                <a:schemeClr val="bg2"/>
              </a:contourClr>
            </a:sp3d>
            <a:extLst>
              <a:ext uri="{91240B29-F687-4F45-9708-019B960494DF}">
                <a14:hiddenLine xmlns:a14="http://schemas.microsoft.com/office/drawing/2010/main" w="9525">
                  <a:noFill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ja-JP" altLang="en-US"/>
            </a:p>
          </p:txBody>
        </p:sp>
        <p:sp>
          <p:nvSpPr>
            <p:cNvPr id="20276" name="Freeform 3892">
              <a:extLst>
                <a:ext uri="{FF2B5EF4-FFF2-40B4-BE49-F238E27FC236}">
                  <a16:creationId xmlns:a16="http://schemas.microsoft.com/office/drawing/2014/main" id="{21DAE731-C746-4118-A715-EA1392147A91}"/>
                </a:ext>
              </a:extLst>
            </p:cNvPr>
            <p:cNvSpPr>
              <a:spLocks/>
            </p:cNvSpPr>
            <p:nvPr/>
          </p:nvSpPr>
          <p:spPr bwMode="auto">
            <a:xfrm>
              <a:off x="5372" y="2907"/>
              <a:ext cx="57" cy="108"/>
            </a:xfrm>
            <a:custGeom>
              <a:avLst/>
              <a:gdLst>
                <a:gd name="T0" fmla="*/ 0 w 226"/>
                <a:gd name="T1" fmla="*/ 363 h 408"/>
                <a:gd name="T2" fmla="*/ 45 w 226"/>
                <a:gd name="T3" fmla="*/ 408 h 408"/>
                <a:gd name="T4" fmla="*/ 136 w 226"/>
                <a:gd name="T5" fmla="*/ 363 h 408"/>
                <a:gd name="T6" fmla="*/ 226 w 226"/>
                <a:gd name="T7" fmla="*/ 46 h 408"/>
                <a:gd name="T8" fmla="*/ 181 w 226"/>
                <a:gd name="T9" fmla="*/ 0 h 408"/>
                <a:gd name="T10" fmla="*/ 90 w 226"/>
                <a:gd name="T11" fmla="*/ 46 h 408"/>
                <a:gd name="T12" fmla="*/ 0 w 226"/>
                <a:gd name="T13" fmla="*/ 363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6" h="408">
                  <a:moveTo>
                    <a:pt x="0" y="363"/>
                  </a:moveTo>
                  <a:lnTo>
                    <a:pt x="45" y="408"/>
                  </a:lnTo>
                  <a:lnTo>
                    <a:pt x="136" y="363"/>
                  </a:lnTo>
                  <a:lnTo>
                    <a:pt x="226" y="46"/>
                  </a:lnTo>
                  <a:lnTo>
                    <a:pt x="181" y="0"/>
                  </a:lnTo>
                  <a:lnTo>
                    <a:pt x="90" y="46"/>
                  </a:lnTo>
                  <a:lnTo>
                    <a:pt x="0" y="363"/>
                  </a:lnTo>
                  <a:close/>
                </a:path>
              </a:pathLst>
            </a:custGeom>
            <a:gradFill rotWithShape="1">
              <a:gsLst>
                <a:gs pos="0">
                  <a:schemeClr val="bg2"/>
                </a:gs>
                <a:gs pos="100000">
                  <a:srgbClr val="E6E6E6"/>
                </a:gs>
              </a:gsLst>
              <a:lin ang="18900000" scaled="1"/>
            </a:gradFill>
            <a:ln>
              <a:noFill/>
            </a:ln>
            <a:effectLst/>
            <a:scene3d>
              <a:camera prst="legacyObliqueTopRight"/>
              <a:lightRig rig="legacyFlat3" dir="b"/>
            </a:scene3d>
            <a:sp3d extrusionH="303200" prstMaterial="legacyMetal">
              <a:bevelT w="13500" h="13500" prst="angle"/>
              <a:bevelB w="13500" h="13500" prst="angle"/>
              <a:extrusionClr>
                <a:schemeClr val="bg2"/>
              </a:extrusionClr>
              <a:contourClr>
                <a:schemeClr val="bg2"/>
              </a:contourClr>
            </a:sp3d>
            <a:extLst>
              <a:ext uri="{91240B29-F687-4F45-9708-019B960494DF}">
                <a14:hiddenLine xmlns:a14="http://schemas.microsoft.com/office/drawing/2010/main" w="9525">
                  <a:noFill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ja-JP" altLang="en-US"/>
            </a:p>
          </p:txBody>
        </p:sp>
      </p:grpSp>
      <p:grpSp>
        <p:nvGrpSpPr>
          <p:cNvPr id="20430" name="Group 4046">
            <a:extLst>
              <a:ext uri="{FF2B5EF4-FFF2-40B4-BE49-F238E27FC236}">
                <a16:creationId xmlns:a16="http://schemas.microsoft.com/office/drawing/2014/main" id="{3B4EEFC6-871F-44D5-9431-1B179FF2D0ED}"/>
              </a:ext>
            </a:extLst>
          </p:cNvPr>
          <p:cNvGrpSpPr>
            <a:grpSpLocks/>
          </p:cNvGrpSpPr>
          <p:nvPr/>
        </p:nvGrpSpPr>
        <p:grpSpPr bwMode="auto">
          <a:xfrm>
            <a:off x="8586788" y="4581525"/>
            <a:ext cx="319087" cy="431800"/>
            <a:chOff x="5409" y="2886"/>
            <a:chExt cx="201" cy="272"/>
          </a:xfrm>
        </p:grpSpPr>
        <p:sp>
          <p:nvSpPr>
            <p:cNvPr id="20288" name="Freeform 3904">
              <a:extLst>
                <a:ext uri="{FF2B5EF4-FFF2-40B4-BE49-F238E27FC236}">
                  <a16:creationId xmlns:a16="http://schemas.microsoft.com/office/drawing/2014/main" id="{63D5C6AA-49EA-4510-B349-6A6D0E425692}"/>
                </a:ext>
              </a:extLst>
            </p:cNvPr>
            <p:cNvSpPr>
              <a:spLocks/>
            </p:cNvSpPr>
            <p:nvPr/>
          </p:nvSpPr>
          <p:spPr bwMode="auto">
            <a:xfrm>
              <a:off x="5409" y="3029"/>
              <a:ext cx="58" cy="108"/>
            </a:xfrm>
            <a:custGeom>
              <a:avLst/>
              <a:gdLst>
                <a:gd name="T0" fmla="*/ 0 w 226"/>
                <a:gd name="T1" fmla="*/ 363 h 408"/>
                <a:gd name="T2" fmla="*/ 45 w 226"/>
                <a:gd name="T3" fmla="*/ 408 h 408"/>
                <a:gd name="T4" fmla="*/ 136 w 226"/>
                <a:gd name="T5" fmla="*/ 363 h 408"/>
                <a:gd name="T6" fmla="*/ 226 w 226"/>
                <a:gd name="T7" fmla="*/ 46 h 408"/>
                <a:gd name="T8" fmla="*/ 181 w 226"/>
                <a:gd name="T9" fmla="*/ 0 h 408"/>
                <a:gd name="T10" fmla="*/ 90 w 226"/>
                <a:gd name="T11" fmla="*/ 46 h 408"/>
                <a:gd name="T12" fmla="*/ 0 w 226"/>
                <a:gd name="T13" fmla="*/ 363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6" h="408">
                  <a:moveTo>
                    <a:pt x="0" y="363"/>
                  </a:moveTo>
                  <a:lnTo>
                    <a:pt x="45" y="408"/>
                  </a:lnTo>
                  <a:lnTo>
                    <a:pt x="136" y="363"/>
                  </a:lnTo>
                  <a:lnTo>
                    <a:pt x="226" y="46"/>
                  </a:lnTo>
                  <a:lnTo>
                    <a:pt x="181" y="0"/>
                  </a:lnTo>
                  <a:lnTo>
                    <a:pt x="90" y="46"/>
                  </a:lnTo>
                  <a:lnTo>
                    <a:pt x="0" y="363"/>
                  </a:lnTo>
                  <a:close/>
                </a:path>
              </a:pathLst>
            </a:custGeom>
            <a:gradFill rotWithShape="1">
              <a:gsLst>
                <a:gs pos="0">
                  <a:schemeClr val="bg2"/>
                </a:gs>
                <a:gs pos="100000">
                  <a:srgbClr val="E6E6E6"/>
                </a:gs>
              </a:gsLst>
              <a:lin ang="18900000" scaled="1"/>
            </a:gradFill>
            <a:ln>
              <a:noFill/>
            </a:ln>
            <a:effectLst/>
            <a:scene3d>
              <a:camera prst="legacyObliqueTopRight"/>
              <a:lightRig rig="legacyFlat3" dir="b"/>
            </a:scene3d>
            <a:sp3d extrusionH="303200" prstMaterial="legacyMetal">
              <a:bevelT w="13500" h="13500" prst="angle"/>
              <a:bevelB w="13500" h="13500" prst="angle"/>
              <a:extrusionClr>
                <a:schemeClr val="bg2"/>
              </a:extrusionClr>
              <a:contourClr>
                <a:schemeClr val="bg2"/>
              </a:contourClr>
            </a:sp3d>
            <a:extLst>
              <a:ext uri="{91240B29-F687-4F45-9708-019B960494DF}">
                <a14:hiddenLine xmlns:a14="http://schemas.microsoft.com/office/drawing/2010/main" w="9525">
                  <a:noFill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ja-JP" altLang="en-US"/>
            </a:p>
          </p:txBody>
        </p:sp>
        <p:sp>
          <p:nvSpPr>
            <p:cNvPr id="20289" name="Freeform 3905">
              <a:extLst>
                <a:ext uri="{FF2B5EF4-FFF2-40B4-BE49-F238E27FC236}">
                  <a16:creationId xmlns:a16="http://schemas.microsoft.com/office/drawing/2014/main" id="{1E5E8E3E-2209-4266-9221-CE794F8F6596}"/>
                </a:ext>
              </a:extLst>
            </p:cNvPr>
            <p:cNvSpPr>
              <a:spLocks/>
            </p:cNvSpPr>
            <p:nvPr/>
          </p:nvSpPr>
          <p:spPr bwMode="auto">
            <a:xfrm>
              <a:off x="5445" y="2907"/>
              <a:ext cx="57" cy="108"/>
            </a:xfrm>
            <a:custGeom>
              <a:avLst/>
              <a:gdLst>
                <a:gd name="T0" fmla="*/ 0 w 226"/>
                <a:gd name="T1" fmla="*/ 363 h 408"/>
                <a:gd name="T2" fmla="*/ 45 w 226"/>
                <a:gd name="T3" fmla="*/ 408 h 408"/>
                <a:gd name="T4" fmla="*/ 136 w 226"/>
                <a:gd name="T5" fmla="*/ 363 h 408"/>
                <a:gd name="T6" fmla="*/ 226 w 226"/>
                <a:gd name="T7" fmla="*/ 46 h 408"/>
                <a:gd name="T8" fmla="*/ 181 w 226"/>
                <a:gd name="T9" fmla="*/ 0 h 408"/>
                <a:gd name="T10" fmla="*/ 90 w 226"/>
                <a:gd name="T11" fmla="*/ 46 h 408"/>
                <a:gd name="T12" fmla="*/ 0 w 226"/>
                <a:gd name="T13" fmla="*/ 363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6" h="408">
                  <a:moveTo>
                    <a:pt x="0" y="363"/>
                  </a:moveTo>
                  <a:lnTo>
                    <a:pt x="45" y="408"/>
                  </a:lnTo>
                  <a:lnTo>
                    <a:pt x="136" y="363"/>
                  </a:lnTo>
                  <a:lnTo>
                    <a:pt x="226" y="46"/>
                  </a:lnTo>
                  <a:lnTo>
                    <a:pt x="181" y="0"/>
                  </a:lnTo>
                  <a:lnTo>
                    <a:pt x="90" y="46"/>
                  </a:lnTo>
                  <a:lnTo>
                    <a:pt x="0" y="363"/>
                  </a:lnTo>
                  <a:close/>
                </a:path>
              </a:pathLst>
            </a:custGeom>
            <a:gradFill rotWithShape="1">
              <a:gsLst>
                <a:gs pos="0">
                  <a:schemeClr val="bg2"/>
                </a:gs>
                <a:gs pos="100000">
                  <a:srgbClr val="E6E6E6"/>
                </a:gs>
              </a:gsLst>
              <a:lin ang="18900000" scaled="1"/>
            </a:gradFill>
            <a:ln>
              <a:noFill/>
            </a:ln>
            <a:effectLst/>
            <a:scene3d>
              <a:camera prst="legacyObliqueTopRight"/>
              <a:lightRig rig="legacyFlat3" dir="b"/>
            </a:scene3d>
            <a:sp3d extrusionH="303200" prstMaterial="legacyMetal">
              <a:bevelT w="13500" h="13500" prst="angle"/>
              <a:bevelB w="13500" h="13500" prst="angle"/>
              <a:extrusionClr>
                <a:schemeClr val="bg2"/>
              </a:extrusionClr>
              <a:contourClr>
                <a:schemeClr val="bg2"/>
              </a:contourClr>
            </a:sp3d>
            <a:extLst>
              <a:ext uri="{91240B29-F687-4F45-9708-019B960494DF}">
                <a14:hiddenLine xmlns:a14="http://schemas.microsoft.com/office/drawing/2010/main" w="9525">
                  <a:noFill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ja-JP" altLang="en-US"/>
            </a:p>
          </p:txBody>
        </p:sp>
        <p:sp>
          <p:nvSpPr>
            <p:cNvPr id="20292" name="Freeform 3908">
              <a:extLst>
                <a:ext uri="{FF2B5EF4-FFF2-40B4-BE49-F238E27FC236}">
                  <a16:creationId xmlns:a16="http://schemas.microsoft.com/office/drawing/2014/main" id="{F0F0C435-D2A7-4B21-BB0B-45BE325C20E4}"/>
                </a:ext>
              </a:extLst>
            </p:cNvPr>
            <p:cNvSpPr>
              <a:spLocks/>
            </p:cNvSpPr>
            <p:nvPr/>
          </p:nvSpPr>
          <p:spPr bwMode="auto">
            <a:xfrm>
              <a:off x="5420" y="3131"/>
              <a:ext cx="99" cy="27"/>
            </a:xfrm>
            <a:custGeom>
              <a:avLst/>
              <a:gdLst>
                <a:gd name="T0" fmla="*/ 91 w 363"/>
                <a:gd name="T1" fmla="*/ 0 h 91"/>
                <a:gd name="T2" fmla="*/ 0 w 363"/>
                <a:gd name="T3" fmla="*/ 45 h 91"/>
                <a:gd name="T4" fmla="*/ 45 w 363"/>
                <a:gd name="T5" fmla="*/ 91 h 91"/>
                <a:gd name="T6" fmla="*/ 272 w 363"/>
                <a:gd name="T7" fmla="*/ 91 h 91"/>
                <a:gd name="T8" fmla="*/ 363 w 363"/>
                <a:gd name="T9" fmla="*/ 45 h 91"/>
                <a:gd name="T10" fmla="*/ 318 w 363"/>
                <a:gd name="T11" fmla="*/ 0 h 91"/>
                <a:gd name="T12" fmla="*/ 91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91" y="0"/>
                  </a:moveTo>
                  <a:lnTo>
                    <a:pt x="0" y="45"/>
                  </a:lnTo>
                  <a:lnTo>
                    <a:pt x="45" y="91"/>
                  </a:lnTo>
                  <a:lnTo>
                    <a:pt x="272" y="91"/>
                  </a:lnTo>
                  <a:lnTo>
                    <a:pt x="363" y="45"/>
                  </a:lnTo>
                  <a:lnTo>
                    <a:pt x="318" y="0"/>
                  </a:lnTo>
                  <a:lnTo>
                    <a:pt x="91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/>
                </a:gs>
                <a:gs pos="100000">
                  <a:srgbClr val="E6E6E6"/>
                </a:gs>
              </a:gsLst>
              <a:lin ang="18900000" scaled="1"/>
            </a:gradFill>
            <a:ln>
              <a:noFill/>
            </a:ln>
            <a:effectLst/>
            <a:scene3d>
              <a:camera prst="legacyObliqueTopRight"/>
              <a:lightRig rig="legacyFlat3" dir="b"/>
            </a:scene3d>
            <a:sp3d extrusionH="303200" prstMaterial="legacyMetal">
              <a:bevelT w="13500" h="13500" prst="angle"/>
              <a:bevelB w="13500" h="13500" prst="angle"/>
              <a:extrusionClr>
                <a:schemeClr val="bg2"/>
              </a:extrusionClr>
              <a:contourClr>
                <a:schemeClr val="bg2"/>
              </a:contourClr>
            </a:sp3d>
            <a:extLst>
              <a:ext uri="{91240B29-F687-4F45-9708-019B960494DF}">
                <a14:hiddenLine xmlns:a14="http://schemas.microsoft.com/office/drawing/2010/main" w="9525">
                  <a:noFill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ja-JP" altLang="en-US"/>
            </a:p>
          </p:txBody>
        </p:sp>
        <p:sp>
          <p:nvSpPr>
            <p:cNvPr id="20290" name="Freeform 3906">
              <a:extLst>
                <a:ext uri="{FF2B5EF4-FFF2-40B4-BE49-F238E27FC236}">
                  <a16:creationId xmlns:a16="http://schemas.microsoft.com/office/drawing/2014/main" id="{1FB71DB4-49F7-47E2-A976-CDEDEBBDE3B4}"/>
                </a:ext>
              </a:extLst>
            </p:cNvPr>
            <p:cNvSpPr>
              <a:spLocks/>
            </p:cNvSpPr>
            <p:nvPr/>
          </p:nvSpPr>
          <p:spPr bwMode="auto">
            <a:xfrm>
              <a:off x="5517" y="3029"/>
              <a:ext cx="59" cy="108"/>
            </a:xfrm>
            <a:custGeom>
              <a:avLst/>
              <a:gdLst>
                <a:gd name="T0" fmla="*/ 0 w 226"/>
                <a:gd name="T1" fmla="*/ 363 h 408"/>
                <a:gd name="T2" fmla="*/ 45 w 226"/>
                <a:gd name="T3" fmla="*/ 408 h 408"/>
                <a:gd name="T4" fmla="*/ 136 w 226"/>
                <a:gd name="T5" fmla="*/ 363 h 408"/>
                <a:gd name="T6" fmla="*/ 226 w 226"/>
                <a:gd name="T7" fmla="*/ 46 h 408"/>
                <a:gd name="T8" fmla="*/ 181 w 226"/>
                <a:gd name="T9" fmla="*/ 0 h 408"/>
                <a:gd name="T10" fmla="*/ 90 w 226"/>
                <a:gd name="T11" fmla="*/ 46 h 408"/>
                <a:gd name="T12" fmla="*/ 0 w 226"/>
                <a:gd name="T13" fmla="*/ 363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6" h="408">
                  <a:moveTo>
                    <a:pt x="0" y="363"/>
                  </a:moveTo>
                  <a:lnTo>
                    <a:pt x="45" y="408"/>
                  </a:lnTo>
                  <a:lnTo>
                    <a:pt x="136" y="363"/>
                  </a:lnTo>
                  <a:lnTo>
                    <a:pt x="226" y="46"/>
                  </a:lnTo>
                  <a:lnTo>
                    <a:pt x="181" y="0"/>
                  </a:lnTo>
                  <a:lnTo>
                    <a:pt x="90" y="46"/>
                  </a:lnTo>
                  <a:lnTo>
                    <a:pt x="0" y="363"/>
                  </a:lnTo>
                  <a:close/>
                </a:path>
              </a:pathLst>
            </a:custGeom>
            <a:gradFill rotWithShape="1">
              <a:gsLst>
                <a:gs pos="0">
                  <a:schemeClr val="bg2"/>
                </a:gs>
                <a:gs pos="100000">
                  <a:srgbClr val="E6E6E6"/>
                </a:gs>
              </a:gsLst>
              <a:lin ang="18900000" scaled="1"/>
            </a:gradFill>
            <a:ln>
              <a:noFill/>
            </a:ln>
            <a:effectLst/>
            <a:scene3d>
              <a:camera prst="legacyObliqueTopRight"/>
              <a:lightRig rig="legacyFlat3" dir="b"/>
            </a:scene3d>
            <a:sp3d extrusionH="303200" prstMaterial="legacyMetal">
              <a:bevelT w="13500" h="13500" prst="angle"/>
              <a:bevelB w="13500" h="13500" prst="angle"/>
              <a:extrusionClr>
                <a:schemeClr val="bg2"/>
              </a:extrusionClr>
              <a:contourClr>
                <a:schemeClr val="bg2"/>
              </a:contourClr>
            </a:sp3d>
            <a:extLst>
              <a:ext uri="{91240B29-F687-4F45-9708-019B960494DF}">
                <a14:hiddenLine xmlns:a14="http://schemas.microsoft.com/office/drawing/2010/main" w="9525">
                  <a:noFill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ja-JP" altLang="en-US"/>
            </a:p>
          </p:txBody>
        </p:sp>
        <p:sp>
          <p:nvSpPr>
            <p:cNvPr id="20291" name="Freeform 3907">
              <a:extLst>
                <a:ext uri="{FF2B5EF4-FFF2-40B4-BE49-F238E27FC236}">
                  <a16:creationId xmlns:a16="http://schemas.microsoft.com/office/drawing/2014/main" id="{FF03C4D9-CA69-40F4-9A1B-97CC5BDE6FA0}"/>
                </a:ext>
              </a:extLst>
            </p:cNvPr>
            <p:cNvSpPr>
              <a:spLocks/>
            </p:cNvSpPr>
            <p:nvPr/>
          </p:nvSpPr>
          <p:spPr bwMode="auto">
            <a:xfrm>
              <a:off x="5553" y="2907"/>
              <a:ext cx="57" cy="108"/>
            </a:xfrm>
            <a:custGeom>
              <a:avLst/>
              <a:gdLst>
                <a:gd name="T0" fmla="*/ 0 w 226"/>
                <a:gd name="T1" fmla="*/ 363 h 408"/>
                <a:gd name="T2" fmla="*/ 45 w 226"/>
                <a:gd name="T3" fmla="*/ 408 h 408"/>
                <a:gd name="T4" fmla="*/ 136 w 226"/>
                <a:gd name="T5" fmla="*/ 363 h 408"/>
                <a:gd name="T6" fmla="*/ 226 w 226"/>
                <a:gd name="T7" fmla="*/ 46 h 408"/>
                <a:gd name="T8" fmla="*/ 181 w 226"/>
                <a:gd name="T9" fmla="*/ 0 h 408"/>
                <a:gd name="T10" fmla="*/ 90 w 226"/>
                <a:gd name="T11" fmla="*/ 46 h 408"/>
                <a:gd name="T12" fmla="*/ 0 w 226"/>
                <a:gd name="T13" fmla="*/ 363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6" h="408">
                  <a:moveTo>
                    <a:pt x="0" y="363"/>
                  </a:moveTo>
                  <a:lnTo>
                    <a:pt x="45" y="408"/>
                  </a:lnTo>
                  <a:lnTo>
                    <a:pt x="136" y="363"/>
                  </a:lnTo>
                  <a:lnTo>
                    <a:pt x="226" y="46"/>
                  </a:lnTo>
                  <a:lnTo>
                    <a:pt x="181" y="0"/>
                  </a:lnTo>
                  <a:lnTo>
                    <a:pt x="90" y="46"/>
                  </a:lnTo>
                  <a:lnTo>
                    <a:pt x="0" y="363"/>
                  </a:lnTo>
                  <a:close/>
                </a:path>
              </a:pathLst>
            </a:custGeom>
            <a:gradFill rotWithShape="1">
              <a:gsLst>
                <a:gs pos="0">
                  <a:schemeClr val="bg2"/>
                </a:gs>
                <a:gs pos="100000">
                  <a:srgbClr val="E6E6E6"/>
                </a:gs>
              </a:gsLst>
              <a:lin ang="18900000" scaled="1"/>
            </a:gradFill>
            <a:ln>
              <a:noFill/>
            </a:ln>
            <a:effectLst/>
            <a:scene3d>
              <a:camera prst="legacyObliqueTopRight"/>
              <a:lightRig rig="legacyFlat3" dir="b"/>
            </a:scene3d>
            <a:sp3d extrusionH="303200" prstMaterial="legacyMetal">
              <a:bevelT w="13500" h="13500" prst="angle"/>
              <a:bevelB w="13500" h="13500" prst="angle"/>
              <a:extrusionClr>
                <a:schemeClr val="bg2"/>
              </a:extrusionClr>
              <a:contourClr>
                <a:schemeClr val="bg2"/>
              </a:contourClr>
            </a:sp3d>
            <a:extLst>
              <a:ext uri="{91240B29-F687-4F45-9708-019B960494DF}">
                <a14:hiddenLine xmlns:a14="http://schemas.microsoft.com/office/drawing/2010/main" w="9525">
                  <a:noFill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ja-JP" altLang="en-US"/>
            </a:p>
          </p:txBody>
        </p:sp>
        <p:sp>
          <p:nvSpPr>
            <p:cNvPr id="20293" name="Freeform 3909">
              <a:extLst>
                <a:ext uri="{FF2B5EF4-FFF2-40B4-BE49-F238E27FC236}">
                  <a16:creationId xmlns:a16="http://schemas.microsoft.com/office/drawing/2014/main" id="{9A99E2D2-9B7A-41AF-9C08-92A37732D001}"/>
                </a:ext>
              </a:extLst>
            </p:cNvPr>
            <p:cNvSpPr>
              <a:spLocks/>
            </p:cNvSpPr>
            <p:nvPr/>
          </p:nvSpPr>
          <p:spPr bwMode="auto">
            <a:xfrm>
              <a:off x="5501" y="2886"/>
              <a:ext cx="100" cy="27"/>
            </a:xfrm>
            <a:custGeom>
              <a:avLst/>
              <a:gdLst>
                <a:gd name="T0" fmla="*/ 91 w 363"/>
                <a:gd name="T1" fmla="*/ 0 h 91"/>
                <a:gd name="T2" fmla="*/ 0 w 363"/>
                <a:gd name="T3" fmla="*/ 45 h 91"/>
                <a:gd name="T4" fmla="*/ 45 w 363"/>
                <a:gd name="T5" fmla="*/ 91 h 91"/>
                <a:gd name="T6" fmla="*/ 272 w 363"/>
                <a:gd name="T7" fmla="*/ 91 h 91"/>
                <a:gd name="T8" fmla="*/ 363 w 363"/>
                <a:gd name="T9" fmla="*/ 45 h 91"/>
                <a:gd name="T10" fmla="*/ 318 w 363"/>
                <a:gd name="T11" fmla="*/ 0 h 91"/>
                <a:gd name="T12" fmla="*/ 91 w 363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91">
                  <a:moveTo>
                    <a:pt x="91" y="0"/>
                  </a:moveTo>
                  <a:lnTo>
                    <a:pt x="0" y="45"/>
                  </a:lnTo>
                  <a:lnTo>
                    <a:pt x="45" y="91"/>
                  </a:lnTo>
                  <a:lnTo>
                    <a:pt x="272" y="91"/>
                  </a:lnTo>
                  <a:lnTo>
                    <a:pt x="363" y="45"/>
                  </a:lnTo>
                  <a:lnTo>
                    <a:pt x="318" y="0"/>
                  </a:lnTo>
                  <a:lnTo>
                    <a:pt x="91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/>
                </a:gs>
                <a:gs pos="100000">
                  <a:srgbClr val="E6E6E6"/>
                </a:gs>
              </a:gsLst>
              <a:lin ang="18900000" scaled="1"/>
            </a:gradFill>
            <a:ln>
              <a:noFill/>
            </a:ln>
            <a:effectLst/>
            <a:scene3d>
              <a:camera prst="legacyObliqueTopRight"/>
              <a:lightRig rig="legacyFlat3" dir="b"/>
            </a:scene3d>
            <a:sp3d extrusionH="303200" prstMaterial="legacyMetal">
              <a:bevelT w="13500" h="13500" prst="angle"/>
              <a:bevelB w="13500" h="13500" prst="angle"/>
              <a:extrusionClr>
                <a:schemeClr val="bg2"/>
              </a:extrusionClr>
              <a:contourClr>
                <a:schemeClr val="bg2"/>
              </a:contourClr>
            </a:sp3d>
            <a:extLst>
              <a:ext uri="{91240B29-F687-4F45-9708-019B960494DF}">
                <a14:hiddenLine xmlns:a14="http://schemas.microsoft.com/office/drawing/2010/main" w="9525">
                  <a:noFill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ja-JP" altLang="en-US"/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920</TotalTime>
  <Words>23</Words>
  <PresentationFormat>A4 210 x 297 mm</PresentationFormat>
  <Paragraphs>16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5" baseType="lpstr">
      <vt:lpstr>メイリオ</vt:lpstr>
      <vt:lpstr>Arial</vt:lpstr>
      <vt:lpstr>標準デザイン</vt:lpstr>
      <vt:lpstr>デジタル数字画像</vt:lpstr>
      <vt:lpstr>デジタル数字画像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pptxa11_デジタル数字フォント画像</dc:title>
  <dc:subject>pptxa11_デジタル数字フォント画像</dc:subject>
  <dc:creator>でじけろお</dc:creator>
  <cp:revision>2</cp:revision>
  <dcterms:created xsi:type="dcterms:W3CDTF">2010-10-12T01:13:58Z</dcterms:created>
  <dcterms:modified xsi:type="dcterms:W3CDTF">2019-04-24T01:33:13Z</dcterms:modified>
  <cp:version>2</cp:version>
</cp:coreProperties>
</file>